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70" r:id="rId3"/>
    <p:sldId id="271" r:id="rId4"/>
    <p:sldId id="272" r:id="rId5"/>
    <p:sldId id="273" r:id="rId6"/>
    <p:sldId id="274" r:id="rId7"/>
    <p:sldId id="275" r:id="rId8"/>
    <p:sldId id="276" r:id="rId9"/>
    <p:sldId id="26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E57C31-A1F4-4660-B20C-7EF38649F7E6}">
          <p14:sldIdLst>
            <p14:sldId id="256"/>
            <p14:sldId id="270"/>
            <p14:sldId id="271"/>
            <p14:sldId id="272"/>
            <p14:sldId id="273"/>
            <p14:sldId id="274"/>
            <p14:sldId id="275"/>
            <p14:sldId id="276"/>
          </p14:sldIdLst>
        </p14:section>
        <p14:section name="Appendix" id="{7414EB98-637E-401D-8137-F1AE46B06739}">
          <p14:sldIdLst>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BE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76344" autoAdjust="0"/>
  </p:normalViewPr>
  <p:slideViewPr>
    <p:cSldViewPr snapToGrid="0">
      <p:cViewPr varScale="1">
        <p:scale>
          <a:sx n="107" d="100"/>
          <a:sy n="107" d="100"/>
        </p:scale>
        <p:origin x="58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e Kow" userId="8e9091dc050dcf95" providerId="LiveId" clId="{BC8F3306-9E2B-435E-BC6A-1C597CF263F0}"/>
    <pc:docChg chg="undo redo custSel addSld delSld modSld modSection">
      <pc:chgData name="Eugene Kow" userId="8e9091dc050dcf95" providerId="LiveId" clId="{BC8F3306-9E2B-435E-BC6A-1C597CF263F0}" dt="2018-02-16T23:25:22.095" v="3207"/>
      <pc:docMkLst>
        <pc:docMk/>
      </pc:docMkLst>
      <pc:sldChg chg="delSp modSp modTransition modNotesTx">
        <pc:chgData name="Eugene Kow" userId="8e9091dc050dcf95" providerId="LiveId" clId="{BC8F3306-9E2B-435E-BC6A-1C597CF263F0}" dt="2018-02-16T22:58:56.723" v="1254"/>
        <pc:sldMkLst>
          <pc:docMk/>
          <pc:sldMk cId="382449242" sldId="256"/>
        </pc:sldMkLst>
        <pc:spChg chg="mod">
          <ac:chgData name="Eugene Kow" userId="8e9091dc050dcf95" providerId="LiveId" clId="{BC8F3306-9E2B-435E-BC6A-1C597CF263F0}" dt="2018-02-16T22:58:39.978" v="1251"/>
          <ac:spMkLst>
            <pc:docMk/>
            <pc:sldMk cId="382449242" sldId="256"/>
            <ac:spMk id="2" creationId="{42D5F980-4B92-4F00-AA34-DB24F1A15AFC}"/>
          </ac:spMkLst>
        </pc:spChg>
        <pc:spChg chg="mod">
          <ac:chgData name="Eugene Kow" userId="8e9091dc050dcf95" providerId="LiveId" clId="{BC8F3306-9E2B-435E-BC6A-1C597CF263F0}" dt="2018-02-16T22:58:56.723" v="1254"/>
          <ac:spMkLst>
            <pc:docMk/>
            <pc:sldMk cId="382449242" sldId="256"/>
            <ac:spMk id="3" creationId="{A6BB7857-4974-4711-B35B-B0F7DE2DF8B0}"/>
          </ac:spMkLst>
        </pc:spChg>
        <pc:picChg chg="del">
          <ac:chgData name="Eugene Kow" userId="8e9091dc050dcf95" providerId="LiveId" clId="{BC8F3306-9E2B-435E-BC6A-1C597CF263F0}" dt="2018-02-16T19:43:40.654" v="0" actId="478"/>
          <ac:picMkLst>
            <pc:docMk/>
            <pc:sldMk cId="382449242" sldId="256"/>
            <ac:picMk id="5" creationId="{F4927819-9581-4FBD-8BFA-9214BD354552}"/>
          </ac:picMkLst>
        </pc:picChg>
        <pc:picChg chg="mod">
          <ac:chgData name="Eugene Kow" userId="8e9091dc050dcf95" providerId="LiveId" clId="{BC8F3306-9E2B-435E-BC6A-1C597CF263F0}" dt="2018-02-16T20:02:04.629" v="135" actId="1076"/>
          <ac:picMkLst>
            <pc:docMk/>
            <pc:sldMk cId="382449242" sldId="256"/>
            <ac:picMk id="11" creationId="{5F4090BE-E3BA-46B2-898B-2D7A03F26BBF}"/>
          </ac:picMkLst>
        </pc:picChg>
      </pc:sldChg>
      <pc:sldChg chg="del">
        <pc:chgData name="Eugene Kow" userId="8e9091dc050dcf95" providerId="LiveId" clId="{BC8F3306-9E2B-435E-BC6A-1C597CF263F0}" dt="2018-02-16T22:51:14.667" v="1067" actId="2696"/>
        <pc:sldMkLst>
          <pc:docMk/>
          <pc:sldMk cId="3060225896" sldId="257"/>
        </pc:sldMkLst>
      </pc:sldChg>
      <pc:sldChg chg="del">
        <pc:chgData name="Eugene Kow" userId="8e9091dc050dcf95" providerId="LiveId" clId="{BC8F3306-9E2B-435E-BC6A-1C597CF263F0}" dt="2018-02-16T22:51:14.646" v="1066" actId="2696"/>
        <pc:sldMkLst>
          <pc:docMk/>
          <pc:sldMk cId="1388821832" sldId="258"/>
        </pc:sldMkLst>
      </pc:sldChg>
      <pc:sldChg chg="del">
        <pc:chgData name="Eugene Kow" userId="8e9091dc050dcf95" providerId="LiveId" clId="{BC8F3306-9E2B-435E-BC6A-1C597CF263F0}" dt="2018-02-16T22:51:14.676" v="1068" actId="2696"/>
        <pc:sldMkLst>
          <pc:docMk/>
          <pc:sldMk cId="2588243474" sldId="259"/>
        </pc:sldMkLst>
      </pc:sldChg>
      <pc:sldChg chg="del">
        <pc:chgData name="Eugene Kow" userId="8e9091dc050dcf95" providerId="LiveId" clId="{BC8F3306-9E2B-435E-BC6A-1C597CF263F0}" dt="2018-02-16T22:51:14.732" v="1072" actId="2696"/>
        <pc:sldMkLst>
          <pc:docMk/>
          <pc:sldMk cId="3183351591" sldId="260"/>
        </pc:sldMkLst>
      </pc:sldChg>
      <pc:sldChg chg="del">
        <pc:chgData name="Eugene Kow" userId="8e9091dc050dcf95" providerId="LiveId" clId="{BC8F3306-9E2B-435E-BC6A-1C597CF263F0}" dt="2018-02-16T22:51:14.685" v="1069" actId="2696"/>
        <pc:sldMkLst>
          <pc:docMk/>
          <pc:sldMk cId="4154986828" sldId="261"/>
        </pc:sldMkLst>
      </pc:sldChg>
      <pc:sldChg chg="del">
        <pc:chgData name="Eugene Kow" userId="8e9091dc050dcf95" providerId="LiveId" clId="{BC8F3306-9E2B-435E-BC6A-1C597CF263F0}" dt="2018-02-16T22:51:14.697" v="1070" actId="2696"/>
        <pc:sldMkLst>
          <pc:docMk/>
          <pc:sldMk cId="2806937702" sldId="262"/>
        </pc:sldMkLst>
      </pc:sldChg>
      <pc:sldChg chg="del">
        <pc:chgData name="Eugene Kow" userId="8e9091dc050dcf95" providerId="LiveId" clId="{BC8F3306-9E2B-435E-BC6A-1C597CF263F0}" dt="2018-02-16T22:51:14.710" v="1071" actId="2696"/>
        <pc:sldMkLst>
          <pc:docMk/>
          <pc:sldMk cId="994964967" sldId="263"/>
        </pc:sldMkLst>
      </pc:sldChg>
      <pc:sldChg chg="del">
        <pc:chgData name="Eugene Kow" userId="8e9091dc050dcf95" providerId="LiveId" clId="{BC8F3306-9E2B-435E-BC6A-1C597CF263F0}" dt="2018-02-16T22:51:14.743" v="1073" actId="2696"/>
        <pc:sldMkLst>
          <pc:docMk/>
          <pc:sldMk cId="364476863" sldId="264"/>
        </pc:sldMkLst>
      </pc:sldChg>
      <pc:sldChg chg="del">
        <pc:chgData name="Eugene Kow" userId="8e9091dc050dcf95" providerId="LiveId" clId="{BC8F3306-9E2B-435E-BC6A-1C597CF263F0}" dt="2018-02-16T22:51:14.748" v="1074" actId="2696"/>
        <pc:sldMkLst>
          <pc:docMk/>
          <pc:sldMk cId="2224131274" sldId="265"/>
        </pc:sldMkLst>
      </pc:sldChg>
      <pc:sldChg chg="del">
        <pc:chgData name="Eugene Kow" userId="8e9091dc050dcf95" providerId="LiveId" clId="{BC8F3306-9E2B-435E-BC6A-1C597CF263F0}" dt="2018-02-16T22:51:16.594" v="1075" actId="2696"/>
        <pc:sldMkLst>
          <pc:docMk/>
          <pc:sldMk cId="1382782697" sldId="266"/>
        </pc:sldMkLst>
      </pc:sldChg>
      <pc:sldChg chg="del">
        <pc:chgData name="Eugene Kow" userId="8e9091dc050dcf95" providerId="LiveId" clId="{BC8F3306-9E2B-435E-BC6A-1C597CF263F0}" dt="2018-02-16T22:51:17.142" v="1076" actId="2696"/>
        <pc:sldMkLst>
          <pc:docMk/>
          <pc:sldMk cId="2618653257" sldId="267"/>
        </pc:sldMkLst>
      </pc:sldChg>
      <pc:sldChg chg="del">
        <pc:chgData name="Eugene Kow" userId="8e9091dc050dcf95" providerId="LiveId" clId="{BC8F3306-9E2B-435E-BC6A-1C597CF263F0}" dt="2018-02-16T22:51:18.232" v="1077" actId="2696"/>
        <pc:sldMkLst>
          <pc:docMk/>
          <pc:sldMk cId="400401872" sldId="268"/>
        </pc:sldMkLst>
      </pc:sldChg>
      <pc:sldChg chg="addSp delSp modSp add mod modTransition modAnim modNotesTx">
        <pc:chgData name="Eugene Kow" userId="8e9091dc050dcf95" providerId="LiveId" clId="{BC8F3306-9E2B-435E-BC6A-1C597CF263F0}" dt="2018-02-16T23:24:29.290" v="3204"/>
        <pc:sldMkLst>
          <pc:docMk/>
          <pc:sldMk cId="3570265209" sldId="270"/>
        </pc:sldMkLst>
        <pc:spChg chg="mod">
          <ac:chgData name="Eugene Kow" userId="8e9091dc050dcf95" providerId="LiveId" clId="{BC8F3306-9E2B-435E-BC6A-1C597CF263F0}" dt="2018-02-16T22:58:46.216" v="1253"/>
          <ac:spMkLst>
            <pc:docMk/>
            <pc:sldMk cId="3570265209" sldId="270"/>
            <ac:spMk id="2" creationId="{C7D6FA23-B31E-48D9-8F0B-D7F8C5C5DE7F}"/>
          </ac:spMkLst>
        </pc:spChg>
        <pc:spChg chg="del">
          <ac:chgData name="Eugene Kow" userId="8e9091dc050dcf95" providerId="LiveId" clId="{BC8F3306-9E2B-435E-BC6A-1C597CF263F0}" dt="2018-02-16T19:44:43.512" v="11" actId="478"/>
          <ac:spMkLst>
            <pc:docMk/>
            <pc:sldMk cId="3570265209" sldId="270"/>
            <ac:spMk id="3" creationId="{0E28CD50-A539-4809-9653-3204FB186CF0}"/>
          </ac:spMkLst>
        </pc:spChg>
        <pc:spChg chg="add del mod">
          <ac:chgData name="Eugene Kow" userId="8e9091dc050dcf95" providerId="LiveId" clId="{BC8F3306-9E2B-435E-BC6A-1C597CF263F0}" dt="2018-02-16T19:44:46.885" v="12" actId="478"/>
          <ac:spMkLst>
            <pc:docMk/>
            <pc:sldMk cId="3570265209" sldId="270"/>
            <ac:spMk id="6" creationId="{BD395F06-0727-45CE-9F66-BC6373967696}"/>
          </ac:spMkLst>
        </pc:spChg>
        <pc:spChg chg="add mod">
          <ac:chgData name="Eugene Kow" userId="8e9091dc050dcf95" providerId="LiveId" clId="{BC8F3306-9E2B-435E-BC6A-1C597CF263F0}" dt="2018-02-16T20:04:45.813" v="238" actId="1076"/>
          <ac:spMkLst>
            <pc:docMk/>
            <pc:sldMk cId="3570265209" sldId="270"/>
            <ac:spMk id="9" creationId="{320C596B-A350-45AF-BD76-FD5EFB6BA286}"/>
          </ac:spMkLst>
        </pc:spChg>
        <pc:spChg chg="add mod">
          <ac:chgData name="Eugene Kow" userId="8e9091dc050dcf95" providerId="LiveId" clId="{BC8F3306-9E2B-435E-BC6A-1C597CF263F0}" dt="2018-02-16T22:59:11.507" v="1255"/>
          <ac:spMkLst>
            <pc:docMk/>
            <pc:sldMk cId="3570265209" sldId="270"/>
            <ac:spMk id="10" creationId="{49EEFE9C-28F3-4938-A839-230E01C03758}"/>
          </ac:spMkLst>
        </pc:spChg>
        <pc:spChg chg="add mod">
          <ac:chgData name="Eugene Kow" userId="8e9091dc050dcf95" providerId="LiveId" clId="{BC8F3306-9E2B-435E-BC6A-1C597CF263F0}" dt="2018-02-16T20:04:45.813" v="238" actId="1076"/>
          <ac:spMkLst>
            <pc:docMk/>
            <pc:sldMk cId="3570265209" sldId="270"/>
            <ac:spMk id="11" creationId="{7806A428-B626-495C-8B07-1F2C6F2268A7}"/>
          </ac:spMkLst>
        </pc:spChg>
        <pc:graphicFrameChg chg="add mod">
          <ac:chgData name="Eugene Kow" userId="8e9091dc050dcf95" providerId="LiveId" clId="{BC8F3306-9E2B-435E-BC6A-1C597CF263F0}" dt="2018-02-16T20:05:00.399" v="241" actId="692"/>
          <ac:graphicFrameMkLst>
            <pc:docMk/>
            <pc:sldMk cId="3570265209" sldId="270"/>
            <ac:graphicFrameMk id="8" creationId="{5598DF0B-5C97-45AE-9123-5D360283D7B5}"/>
          </ac:graphicFrameMkLst>
        </pc:graphicFrameChg>
        <pc:picChg chg="del">
          <ac:chgData name="Eugene Kow" userId="8e9091dc050dcf95" providerId="LiveId" clId="{BC8F3306-9E2B-435E-BC6A-1C597CF263F0}" dt="2018-02-16T19:56:02.970" v="38" actId="478"/>
          <ac:picMkLst>
            <pc:docMk/>
            <pc:sldMk cId="3570265209" sldId="270"/>
            <ac:picMk id="5" creationId="{CA0AC11C-00DA-40CD-B34D-18698CCD46E8}"/>
          </ac:picMkLst>
        </pc:picChg>
        <pc:picChg chg="del">
          <ac:chgData name="Eugene Kow" userId="8e9091dc050dcf95" providerId="LiveId" clId="{BC8F3306-9E2B-435E-BC6A-1C597CF263F0}" dt="2018-02-16T19:56:03.363" v="39" actId="478"/>
          <ac:picMkLst>
            <pc:docMk/>
            <pc:sldMk cId="3570265209" sldId="270"/>
            <ac:picMk id="7" creationId="{A6836AB3-2F84-4961-8CA3-692F3DC3CD3A}"/>
          </ac:picMkLst>
        </pc:picChg>
      </pc:sldChg>
      <pc:sldChg chg="addSp delSp modSp add modTransition modNotesTx">
        <pc:chgData name="Eugene Kow" userId="8e9091dc050dcf95" providerId="LiveId" clId="{BC8F3306-9E2B-435E-BC6A-1C597CF263F0}" dt="2018-02-16T23:21:49.306" v="3186" actId="6549"/>
        <pc:sldMkLst>
          <pc:docMk/>
          <pc:sldMk cId="219634733" sldId="271"/>
        </pc:sldMkLst>
        <pc:spChg chg="del">
          <ac:chgData name="Eugene Kow" userId="8e9091dc050dcf95" providerId="LiveId" clId="{BC8F3306-9E2B-435E-BC6A-1C597CF263F0}" dt="2018-02-16T20:07:07.456" v="269" actId="478"/>
          <ac:spMkLst>
            <pc:docMk/>
            <pc:sldMk cId="219634733" sldId="271"/>
            <ac:spMk id="2" creationId="{C7D6FA23-B31E-48D9-8F0B-D7F8C5C5DE7F}"/>
          </ac:spMkLst>
        </pc:spChg>
        <pc:spChg chg="add del mod">
          <ac:chgData name="Eugene Kow" userId="8e9091dc050dcf95" providerId="LiveId" clId="{BC8F3306-9E2B-435E-BC6A-1C597CF263F0}" dt="2018-02-16T20:07:10.807" v="271" actId="478"/>
          <ac:spMkLst>
            <pc:docMk/>
            <pc:sldMk cId="219634733" sldId="271"/>
            <ac:spMk id="4" creationId="{D8CB488D-6BA8-45F1-B808-3CC8F520D39D}"/>
          </ac:spMkLst>
        </pc:spChg>
        <pc:spChg chg="del">
          <ac:chgData name="Eugene Kow" userId="8e9091dc050dcf95" providerId="LiveId" clId="{BC8F3306-9E2B-435E-BC6A-1C597CF263F0}" dt="2018-02-16T20:12:01.474" v="288" actId="478"/>
          <ac:spMkLst>
            <pc:docMk/>
            <pc:sldMk cId="219634733" sldId="271"/>
            <ac:spMk id="9" creationId="{320C596B-A350-45AF-BD76-FD5EFB6BA286}"/>
          </ac:spMkLst>
        </pc:spChg>
        <pc:spChg chg="del">
          <ac:chgData name="Eugene Kow" userId="8e9091dc050dcf95" providerId="LiveId" clId="{BC8F3306-9E2B-435E-BC6A-1C597CF263F0}" dt="2018-02-16T20:12:01.474" v="288" actId="478"/>
          <ac:spMkLst>
            <pc:docMk/>
            <pc:sldMk cId="219634733" sldId="271"/>
            <ac:spMk id="10" creationId="{49EEFE9C-28F3-4938-A839-230E01C03758}"/>
          </ac:spMkLst>
        </pc:spChg>
        <pc:spChg chg="del">
          <ac:chgData name="Eugene Kow" userId="8e9091dc050dcf95" providerId="LiveId" clId="{BC8F3306-9E2B-435E-BC6A-1C597CF263F0}" dt="2018-02-16T20:12:01.474" v="288" actId="478"/>
          <ac:spMkLst>
            <pc:docMk/>
            <pc:sldMk cId="219634733" sldId="271"/>
            <ac:spMk id="11" creationId="{7806A428-B626-495C-8B07-1F2C6F2268A7}"/>
          </ac:spMkLst>
        </pc:spChg>
        <pc:spChg chg="add mod topLvl">
          <ac:chgData name="Eugene Kow" userId="8e9091dc050dcf95" providerId="LiveId" clId="{BC8F3306-9E2B-435E-BC6A-1C597CF263F0}" dt="2018-02-16T20:18:03.004" v="518" actId="165"/>
          <ac:spMkLst>
            <pc:docMk/>
            <pc:sldMk cId="219634733" sldId="271"/>
            <ac:spMk id="19" creationId="{AD5B77AA-408D-4ED8-A660-B8AC773ED1AB}"/>
          </ac:spMkLst>
        </pc:spChg>
        <pc:spChg chg="add mod topLvl">
          <ac:chgData name="Eugene Kow" userId="8e9091dc050dcf95" providerId="LiveId" clId="{BC8F3306-9E2B-435E-BC6A-1C597CF263F0}" dt="2018-02-16T20:18:03.004" v="518" actId="165"/>
          <ac:spMkLst>
            <pc:docMk/>
            <pc:sldMk cId="219634733" sldId="271"/>
            <ac:spMk id="20" creationId="{AD4868F2-B8FD-418D-9548-7BB6A94ECCFF}"/>
          </ac:spMkLst>
        </pc:spChg>
        <pc:spChg chg="add mod topLvl">
          <ac:chgData name="Eugene Kow" userId="8e9091dc050dcf95" providerId="LiveId" clId="{BC8F3306-9E2B-435E-BC6A-1C597CF263F0}" dt="2018-02-16T20:18:03.004" v="518" actId="165"/>
          <ac:spMkLst>
            <pc:docMk/>
            <pc:sldMk cId="219634733" sldId="271"/>
            <ac:spMk id="21" creationId="{B9AC1DA9-73EE-4AFC-8F01-55AC9F31610A}"/>
          </ac:spMkLst>
        </pc:spChg>
        <pc:spChg chg="add mod topLvl">
          <ac:chgData name="Eugene Kow" userId="8e9091dc050dcf95" providerId="LiveId" clId="{BC8F3306-9E2B-435E-BC6A-1C597CF263F0}" dt="2018-02-16T20:18:03.004" v="518" actId="165"/>
          <ac:spMkLst>
            <pc:docMk/>
            <pc:sldMk cId="219634733" sldId="271"/>
            <ac:spMk id="22" creationId="{45F483B3-C80F-4D88-85BC-B7A7769E9AAB}"/>
          </ac:spMkLst>
        </pc:spChg>
        <pc:grpChg chg="add del mod">
          <ac:chgData name="Eugene Kow" userId="8e9091dc050dcf95" providerId="LiveId" clId="{BC8F3306-9E2B-435E-BC6A-1C597CF263F0}" dt="2018-02-16T20:18:03.004" v="518" actId="165"/>
          <ac:grpSpMkLst>
            <pc:docMk/>
            <pc:sldMk cId="219634733" sldId="271"/>
            <ac:grpSpMk id="23" creationId="{5D2772A8-3927-42A6-916B-DD65F623B43F}"/>
          </ac:grpSpMkLst>
        </pc:grpChg>
        <pc:grpChg chg="add del mod">
          <ac:chgData name="Eugene Kow" userId="8e9091dc050dcf95" providerId="LiveId" clId="{BC8F3306-9E2B-435E-BC6A-1C597CF263F0}" dt="2018-02-16T20:18:03.004" v="518" actId="165"/>
          <ac:grpSpMkLst>
            <pc:docMk/>
            <pc:sldMk cId="219634733" sldId="271"/>
            <ac:grpSpMk id="24" creationId="{03BA5CF5-5E64-40A7-A33D-788EA9669A60}"/>
          </ac:grpSpMkLst>
        </pc:grpChg>
        <pc:grpChg chg="add del mod">
          <ac:chgData name="Eugene Kow" userId="8e9091dc050dcf95" providerId="LiveId" clId="{BC8F3306-9E2B-435E-BC6A-1C597CF263F0}" dt="2018-02-16T20:18:03.004" v="518" actId="165"/>
          <ac:grpSpMkLst>
            <pc:docMk/>
            <pc:sldMk cId="219634733" sldId="271"/>
            <ac:grpSpMk id="25" creationId="{FB8D3870-CE01-46F8-A551-149A201886D4}"/>
          </ac:grpSpMkLst>
        </pc:grpChg>
        <pc:grpChg chg="add del mod">
          <ac:chgData name="Eugene Kow" userId="8e9091dc050dcf95" providerId="LiveId" clId="{BC8F3306-9E2B-435E-BC6A-1C597CF263F0}" dt="2018-02-16T20:18:03.004" v="518" actId="165"/>
          <ac:grpSpMkLst>
            <pc:docMk/>
            <pc:sldMk cId="219634733" sldId="271"/>
            <ac:grpSpMk id="26" creationId="{297C5ACD-51C3-4849-AB49-A64D1993C216}"/>
          </ac:grpSpMkLst>
        </pc:grpChg>
        <pc:graphicFrameChg chg="del">
          <ac:chgData name="Eugene Kow" userId="8e9091dc050dcf95" providerId="LiveId" clId="{BC8F3306-9E2B-435E-BC6A-1C597CF263F0}" dt="2018-02-16T20:07:09.604" v="270" actId="478"/>
          <ac:graphicFrameMkLst>
            <pc:docMk/>
            <pc:sldMk cId="219634733" sldId="271"/>
            <ac:graphicFrameMk id="8" creationId="{5598DF0B-5C97-45AE-9123-5D360283D7B5}"/>
          </ac:graphicFrameMkLst>
        </pc:graphicFrameChg>
        <pc:picChg chg="add mod topLvl">
          <ac:chgData name="Eugene Kow" userId="8e9091dc050dcf95" providerId="LiveId" clId="{BC8F3306-9E2B-435E-BC6A-1C597CF263F0}" dt="2018-02-16T20:18:03.004" v="518" actId="165"/>
          <ac:picMkLst>
            <pc:docMk/>
            <pc:sldMk cId="219634733" sldId="271"/>
            <ac:picMk id="6" creationId="{AE4C3806-986E-43DE-97E0-BAB027331B50}"/>
          </ac:picMkLst>
        </pc:picChg>
        <pc:picChg chg="add del mod">
          <ac:chgData name="Eugene Kow" userId="8e9091dc050dcf95" providerId="LiveId" clId="{BC8F3306-9E2B-435E-BC6A-1C597CF263F0}" dt="2018-02-16T20:10:14.954" v="282" actId="478"/>
          <ac:picMkLst>
            <pc:docMk/>
            <pc:sldMk cId="219634733" sldId="271"/>
            <ac:picMk id="12" creationId="{4241675D-1C86-4F31-AD3D-52001EFB6E5B}"/>
          </ac:picMkLst>
        </pc:picChg>
        <pc:picChg chg="add mod topLvl">
          <ac:chgData name="Eugene Kow" userId="8e9091dc050dcf95" providerId="LiveId" clId="{BC8F3306-9E2B-435E-BC6A-1C597CF263F0}" dt="2018-02-16T20:18:03.004" v="518" actId="165"/>
          <ac:picMkLst>
            <pc:docMk/>
            <pc:sldMk cId="219634733" sldId="271"/>
            <ac:picMk id="14" creationId="{91760ED1-01C8-4883-9EE0-074BE1F8786B}"/>
          </ac:picMkLst>
        </pc:picChg>
        <pc:picChg chg="add mod topLvl">
          <ac:chgData name="Eugene Kow" userId="8e9091dc050dcf95" providerId="LiveId" clId="{BC8F3306-9E2B-435E-BC6A-1C597CF263F0}" dt="2018-02-16T20:18:03.004" v="518" actId="165"/>
          <ac:picMkLst>
            <pc:docMk/>
            <pc:sldMk cId="219634733" sldId="271"/>
            <ac:picMk id="16" creationId="{7E68FE76-5EBE-48BE-A31C-BC9B29E54EA6}"/>
          </ac:picMkLst>
        </pc:picChg>
        <pc:picChg chg="add mod topLvl">
          <ac:chgData name="Eugene Kow" userId="8e9091dc050dcf95" providerId="LiveId" clId="{BC8F3306-9E2B-435E-BC6A-1C597CF263F0}" dt="2018-02-16T20:18:03.004" v="518" actId="165"/>
          <ac:picMkLst>
            <pc:docMk/>
            <pc:sldMk cId="219634733" sldId="271"/>
            <ac:picMk id="18" creationId="{42618DEE-BD91-4C7F-9FCA-7D2781B196E3}"/>
          </ac:picMkLst>
        </pc:picChg>
      </pc:sldChg>
      <pc:sldChg chg="addSp delSp modSp add modTransition modAnim modNotesTx">
        <pc:chgData name="Eugene Kow" userId="8e9091dc050dcf95" providerId="LiveId" clId="{BC8F3306-9E2B-435E-BC6A-1C597CF263F0}" dt="2018-02-16T23:25:22.095" v="3207"/>
        <pc:sldMkLst>
          <pc:docMk/>
          <pc:sldMk cId="1983572008" sldId="272"/>
        </pc:sldMkLst>
        <pc:spChg chg="add del mod">
          <ac:chgData name="Eugene Kow" userId="8e9091dc050dcf95" providerId="LiveId" clId="{BC8F3306-9E2B-435E-BC6A-1C597CF263F0}" dt="2018-02-16T23:22:00.863" v="3187" actId="164"/>
          <ac:spMkLst>
            <pc:docMk/>
            <pc:sldMk cId="1983572008" sldId="272"/>
            <ac:spMk id="17" creationId="{D1777E20-65A0-496C-B284-C92B7252CB8E}"/>
          </ac:spMkLst>
        </pc:spChg>
        <pc:spChg chg="mod topLvl">
          <ac:chgData name="Eugene Kow" userId="8e9091dc050dcf95" providerId="LiveId" clId="{BC8F3306-9E2B-435E-BC6A-1C597CF263F0}" dt="2018-02-16T20:17:13.631" v="515" actId="1076"/>
          <ac:spMkLst>
            <pc:docMk/>
            <pc:sldMk cId="1983572008" sldId="272"/>
            <ac:spMk id="19" creationId="{AD5B77AA-408D-4ED8-A660-B8AC773ED1AB}"/>
          </ac:spMkLst>
        </pc:spChg>
        <pc:spChg chg="mod topLvl">
          <ac:chgData name="Eugene Kow" userId="8e9091dc050dcf95" providerId="LiveId" clId="{BC8F3306-9E2B-435E-BC6A-1C597CF263F0}" dt="2018-02-16T22:59:26.421" v="1257"/>
          <ac:spMkLst>
            <pc:docMk/>
            <pc:sldMk cId="1983572008" sldId="272"/>
            <ac:spMk id="20" creationId="{AD4868F2-B8FD-418D-9548-7BB6A94ECCFF}"/>
          </ac:spMkLst>
        </pc:spChg>
        <pc:spChg chg="mod topLvl">
          <ac:chgData name="Eugene Kow" userId="8e9091dc050dcf95" providerId="LiveId" clId="{BC8F3306-9E2B-435E-BC6A-1C597CF263F0}" dt="2018-02-16T22:59:26.421" v="1257"/>
          <ac:spMkLst>
            <pc:docMk/>
            <pc:sldMk cId="1983572008" sldId="272"/>
            <ac:spMk id="21" creationId="{B9AC1DA9-73EE-4AFC-8F01-55AC9F31610A}"/>
          </ac:spMkLst>
        </pc:spChg>
        <pc:spChg chg="mod topLvl">
          <ac:chgData name="Eugene Kow" userId="8e9091dc050dcf95" providerId="LiveId" clId="{BC8F3306-9E2B-435E-BC6A-1C597CF263F0}" dt="2018-02-16T22:59:26.421" v="1257"/>
          <ac:spMkLst>
            <pc:docMk/>
            <pc:sldMk cId="1983572008" sldId="272"/>
            <ac:spMk id="22" creationId="{45F483B3-C80F-4D88-85BC-B7A7769E9AAB}"/>
          </ac:spMkLst>
        </pc:spChg>
        <pc:spChg chg="add mod">
          <ac:chgData name="Eugene Kow" userId="8e9091dc050dcf95" providerId="LiveId" clId="{BC8F3306-9E2B-435E-BC6A-1C597CF263F0}" dt="2018-02-16T23:20:46.427" v="3043" actId="20577"/>
          <ac:spMkLst>
            <pc:docMk/>
            <pc:sldMk cId="1983572008" sldId="272"/>
            <ac:spMk id="28" creationId="{A6FB060C-9586-4E1B-AB3B-1582414891ED}"/>
          </ac:spMkLst>
        </pc:spChg>
        <pc:grpChg chg="add mod">
          <ac:chgData name="Eugene Kow" userId="8e9091dc050dcf95" providerId="LiveId" clId="{BC8F3306-9E2B-435E-BC6A-1C597CF263F0}" dt="2018-02-16T23:22:00.863" v="3187" actId="164"/>
          <ac:grpSpMkLst>
            <pc:docMk/>
            <pc:sldMk cId="1983572008" sldId="272"/>
            <ac:grpSpMk id="5" creationId="{6134964F-4F7F-4893-A45D-57EAC553FAE9}"/>
          </ac:grpSpMkLst>
        </pc:grpChg>
        <pc:grpChg chg="add del mod">
          <ac:chgData name="Eugene Kow" userId="8e9091dc050dcf95" providerId="LiveId" clId="{BC8F3306-9E2B-435E-BC6A-1C597CF263F0}" dt="2018-02-16T20:16:58.459" v="511" actId="165"/>
          <ac:grpSpMkLst>
            <pc:docMk/>
            <pc:sldMk cId="1983572008" sldId="272"/>
            <ac:grpSpMk id="23" creationId="{5D2772A8-3927-42A6-916B-DD65F623B43F}"/>
          </ac:grpSpMkLst>
        </pc:grpChg>
        <pc:grpChg chg="add del mod">
          <ac:chgData name="Eugene Kow" userId="8e9091dc050dcf95" providerId="LiveId" clId="{BC8F3306-9E2B-435E-BC6A-1C597CF263F0}" dt="2018-02-16T20:16:58.459" v="511" actId="165"/>
          <ac:grpSpMkLst>
            <pc:docMk/>
            <pc:sldMk cId="1983572008" sldId="272"/>
            <ac:grpSpMk id="24" creationId="{03BA5CF5-5E64-40A7-A33D-788EA9669A60}"/>
          </ac:grpSpMkLst>
        </pc:grpChg>
        <pc:grpChg chg="add del mod">
          <ac:chgData name="Eugene Kow" userId="8e9091dc050dcf95" providerId="LiveId" clId="{BC8F3306-9E2B-435E-BC6A-1C597CF263F0}" dt="2018-02-16T20:16:58.459" v="511" actId="165"/>
          <ac:grpSpMkLst>
            <pc:docMk/>
            <pc:sldMk cId="1983572008" sldId="272"/>
            <ac:grpSpMk id="25" creationId="{FB8D3870-CE01-46F8-A551-149A201886D4}"/>
          </ac:grpSpMkLst>
        </pc:grpChg>
        <pc:grpChg chg="add del mod">
          <ac:chgData name="Eugene Kow" userId="8e9091dc050dcf95" providerId="LiveId" clId="{BC8F3306-9E2B-435E-BC6A-1C597CF263F0}" dt="2018-02-16T20:16:58.459" v="511" actId="165"/>
          <ac:grpSpMkLst>
            <pc:docMk/>
            <pc:sldMk cId="1983572008" sldId="272"/>
            <ac:grpSpMk id="26" creationId="{297C5ACD-51C3-4849-AB49-A64D1993C216}"/>
          </ac:grpSpMkLst>
        </pc:grpChg>
        <pc:picChg chg="add mod">
          <ac:chgData name="Eugene Kow" userId="8e9091dc050dcf95" providerId="LiveId" clId="{BC8F3306-9E2B-435E-BC6A-1C597CF263F0}" dt="2018-02-16T23:22:00.863" v="3187" actId="164"/>
          <ac:picMkLst>
            <pc:docMk/>
            <pc:sldMk cId="1983572008" sldId="272"/>
            <ac:picMk id="4" creationId="{D74965FE-14BE-454C-BA2B-53201940538D}"/>
          </ac:picMkLst>
        </pc:picChg>
        <pc:picChg chg="mod topLvl">
          <ac:chgData name="Eugene Kow" userId="8e9091dc050dcf95" providerId="LiveId" clId="{BC8F3306-9E2B-435E-BC6A-1C597CF263F0}" dt="2018-02-16T20:17:13.631" v="515" actId="1076"/>
          <ac:picMkLst>
            <pc:docMk/>
            <pc:sldMk cId="1983572008" sldId="272"/>
            <ac:picMk id="6" creationId="{AE4C3806-986E-43DE-97E0-BAB027331B50}"/>
          </ac:picMkLst>
        </pc:picChg>
        <pc:picChg chg="mod topLvl">
          <ac:chgData name="Eugene Kow" userId="8e9091dc050dcf95" providerId="LiveId" clId="{BC8F3306-9E2B-435E-BC6A-1C597CF263F0}" dt="2018-02-16T22:59:22.483" v="1256"/>
          <ac:picMkLst>
            <pc:docMk/>
            <pc:sldMk cId="1983572008" sldId="272"/>
            <ac:picMk id="14" creationId="{91760ED1-01C8-4883-9EE0-074BE1F8786B}"/>
          </ac:picMkLst>
        </pc:picChg>
        <pc:picChg chg="mod topLvl">
          <ac:chgData name="Eugene Kow" userId="8e9091dc050dcf95" providerId="LiveId" clId="{BC8F3306-9E2B-435E-BC6A-1C597CF263F0}" dt="2018-02-16T22:59:22.483" v="1256"/>
          <ac:picMkLst>
            <pc:docMk/>
            <pc:sldMk cId="1983572008" sldId="272"/>
            <ac:picMk id="16" creationId="{7E68FE76-5EBE-48BE-A31C-BC9B29E54EA6}"/>
          </ac:picMkLst>
        </pc:picChg>
        <pc:picChg chg="mod topLvl">
          <ac:chgData name="Eugene Kow" userId="8e9091dc050dcf95" providerId="LiveId" clId="{BC8F3306-9E2B-435E-BC6A-1C597CF263F0}" dt="2018-02-16T22:59:22.483" v="1256"/>
          <ac:picMkLst>
            <pc:docMk/>
            <pc:sldMk cId="1983572008" sldId="272"/>
            <ac:picMk id="18" creationId="{42618DEE-BD91-4C7F-9FCA-7D2781B196E3}"/>
          </ac:picMkLst>
        </pc:picChg>
        <pc:cxnChg chg="add mod">
          <ac:chgData name="Eugene Kow" userId="8e9091dc050dcf95" providerId="LiveId" clId="{BC8F3306-9E2B-435E-BC6A-1C597CF263F0}" dt="2018-02-16T20:47:48.684" v="543" actId="1076"/>
          <ac:cxnSpMkLst>
            <pc:docMk/>
            <pc:sldMk cId="1983572008" sldId="272"/>
            <ac:cxnSpMk id="3" creationId="{13BEB928-392B-4656-9936-FECFC5AF13A5}"/>
          </ac:cxnSpMkLst>
        </pc:cxnChg>
        <pc:cxnChg chg="add del">
          <ac:chgData name="Eugene Kow" userId="8e9091dc050dcf95" providerId="LiveId" clId="{BC8F3306-9E2B-435E-BC6A-1C597CF263F0}" dt="2018-02-16T20:47:53.840" v="545"/>
          <ac:cxnSpMkLst>
            <pc:docMk/>
            <pc:sldMk cId="1983572008" sldId="272"/>
            <ac:cxnSpMk id="27" creationId="{EDBF64BA-C04C-4D58-B6CE-85F0EB18B9A1}"/>
          </ac:cxnSpMkLst>
        </pc:cxnChg>
      </pc:sldChg>
      <pc:sldChg chg="addSp delSp modSp add del">
        <pc:chgData name="Eugene Kow" userId="8e9091dc050dcf95" providerId="LiveId" clId="{BC8F3306-9E2B-435E-BC6A-1C597CF263F0}" dt="2018-02-16T20:47:42.974" v="542"/>
        <pc:sldMkLst>
          <pc:docMk/>
          <pc:sldMk cId="1765562063" sldId="273"/>
        </pc:sldMkLst>
        <pc:spChg chg="add del">
          <ac:chgData name="Eugene Kow" userId="8e9091dc050dcf95" providerId="LiveId" clId="{BC8F3306-9E2B-435E-BC6A-1C597CF263F0}" dt="2018-02-16T20:47:42.502" v="541" actId="478"/>
          <ac:spMkLst>
            <pc:docMk/>
            <pc:sldMk cId="1765562063" sldId="273"/>
            <ac:spMk id="17" creationId="{D1777E20-65A0-496C-B284-C92B7252CB8E}"/>
          </ac:spMkLst>
        </pc:spChg>
        <pc:cxnChg chg="mod">
          <ac:chgData name="Eugene Kow" userId="8e9091dc050dcf95" providerId="LiveId" clId="{BC8F3306-9E2B-435E-BC6A-1C597CF263F0}" dt="2018-02-16T20:47:41.368" v="539" actId="1076"/>
          <ac:cxnSpMkLst>
            <pc:docMk/>
            <pc:sldMk cId="1765562063" sldId="273"/>
            <ac:cxnSpMk id="3" creationId="{13BEB928-392B-4656-9936-FECFC5AF13A5}"/>
          </ac:cxnSpMkLst>
        </pc:cxnChg>
      </pc:sldChg>
      <pc:sldChg chg="addSp delSp modSp add modAnim modNotesTx">
        <pc:chgData name="Eugene Kow" userId="8e9091dc050dcf95" providerId="LiveId" clId="{BC8F3306-9E2B-435E-BC6A-1C597CF263F0}" dt="2018-02-16T23:24:59.518" v="3205"/>
        <pc:sldMkLst>
          <pc:docMk/>
          <pc:sldMk cId="3619814807" sldId="273"/>
        </pc:sldMkLst>
        <pc:spChg chg="add mod">
          <ac:chgData name="Eugene Kow" userId="8e9091dc050dcf95" providerId="LiveId" clId="{BC8F3306-9E2B-435E-BC6A-1C597CF263F0}" dt="2018-02-16T22:55:27.704" v="1223" actId="403"/>
          <ac:spMkLst>
            <pc:docMk/>
            <pc:sldMk cId="3619814807" sldId="273"/>
            <ac:spMk id="13" creationId="{17328F1D-D2BC-46B8-9FA8-343BCF99667E}"/>
          </ac:spMkLst>
        </pc:spChg>
        <pc:spChg chg="add mod">
          <ac:chgData name="Eugene Kow" userId="8e9091dc050dcf95" providerId="LiveId" clId="{BC8F3306-9E2B-435E-BC6A-1C597CF263F0}" dt="2018-02-16T22:55:55.410" v="1230" actId="164"/>
          <ac:spMkLst>
            <pc:docMk/>
            <pc:sldMk cId="3619814807" sldId="273"/>
            <ac:spMk id="15" creationId="{DE155F41-76AE-45E8-A55A-11CFD29B6F97}"/>
          </ac:spMkLst>
        </pc:spChg>
        <pc:spChg chg="del">
          <ac:chgData name="Eugene Kow" userId="8e9091dc050dcf95" providerId="LiveId" clId="{BC8F3306-9E2B-435E-BC6A-1C597CF263F0}" dt="2018-02-16T20:53:21.581" v="559" actId="478"/>
          <ac:spMkLst>
            <pc:docMk/>
            <pc:sldMk cId="3619814807" sldId="273"/>
            <ac:spMk id="17" creationId="{D1777E20-65A0-496C-B284-C92B7252CB8E}"/>
          </ac:spMkLst>
        </pc:spChg>
        <pc:spChg chg="mod">
          <ac:chgData name="Eugene Kow" userId="8e9091dc050dcf95" providerId="LiveId" clId="{BC8F3306-9E2B-435E-BC6A-1C597CF263F0}" dt="2018-02-16T22:59:36.672" v="1259"/>
          <ac:spMkLst>
            <pc:docMk/>
            <pc:sldMk cId="3619814807" sldId="273"/>
            <ac:spMk id="19" creationId="{AD5B77AA-408D-4ED8-A660-B8AC773ED1AB}"/>
          </ac:spMkLst>
        </pc:spChg>
        <pc:spChg chg="mod">
          <ac:chgData name="Eugene Kow" userId="8e9091dc050dcf95" providerId="LiveId" clId="{BC8F3306-9E2B-435E-BC6A-1C597CF263F0}" dt="2018-02-16T22:59:46.416" v="1261"/>
          <ac:spMkLst>
            <pc:docMk/>
            <pc:sldMk cId="3619814807" sldId="273"/>
            <ac:spMk id="21" creationId="{B9AC1DA9-73EE-4AFC-8F01-55AC9F31610A}"/>
          </ac:spMkLst>
        </pc:spChg>
        <pc:spChg chg="mod">
          <ac:chgData name="Eugene Kow" userId="8e9091dc050dcf95" providerId="LiveId" clId="{BC8F3306-9E2B-435E-BC6A-1C597CF263F0}" dt="2018-02-16T22:59:36.672" v="1259"/>
          <ac:spMkLst>
            <pc:docMk/>
            <pc:sldMk cId="3619814807" sldId="273"/>
            <ac:spMk id="22" creationId="{45F483B3-C80F-4D88-85BC-B7A7769E9AAB}"/>
          </ac:spMkLst>
        </pc:spChg>
        <pc:spChg chg="add mod">
          <ac:chgData name="Eugene Kow" userId="8e9091dc050dcf95" providerId="LiveId" clId="{BC8F3306-9E2B-435E-BC6A-1C597CF263F0}" dt="2018-02-16T20:58:44.903" v="608" actId="571"/>
          <ac:spMkLst>
            <pc:docMk/>
            <pc:sldMk cId="3619814807" sldId="273"/>
            <ac:spMk id="23" creationId="{5E482078-4102-405E-9D35-5882C4B2C460}"/>
          </ac:spMkLst>
        </pc:spChg>
        <pc:spChg chg="add mod">
          <ac:chgData name="Eugene Kow" userId="8e9091dc050dcf95" providerId="LiveId" clId="{BC8F3306-9E2B-435E-BC6A-1C597CF263F0}" dt="2018-02-16T22:56:07.429" v="1236" actId="164"/>
          <ac:spMkLst>
            <pc:docMk/>
            <pc:sldMk cId="3619814807" sldId="273"/>
            <ac:spMk id="24" creationId="{E9D5FEC7-11FC-41D5-8A5A-79AF66EE00B1}"/>
          </ac:spMkLst>
        </pc:spChg>
        <pc:spChg chg="add mod">
          <ac:chgData name="Eugene Kow" userId="8e9091dc050dcf95" providerId="LiveId" clId="{BC8F3306-9E2B-435E-BC6A-1C597CF263F0}" dt="2018-02-16T22:57:08.031" v="1243" actId="164"/>
          <ac:spMkLst>
            <pc:docMk/>
            <pc:sldMk cId="3619814807" sldId="273"/>
            <ac:spMk id="25" creationId="{DB496229-B845-43C7-B433-660A7855304C}"/>
          </ac:spMkLst>
        </pc:spChg>
        <pc:spChg chg="add mod">
          <ac:chgData name="Eugene Kow" userId="8e9091dc050dcf95" providerId="LiveId" clId="{BC8F3306-9E2B-435E-BC6A-1C597CF263F0}" dt="2018-02-16T23:15:50.542" v="2562" actId="1076"/>
          <ac:spMkLst>
            <pc:docMk/>
            <pc:sldMk cId="3619814807" sldId="273"/>
            <ac:spMk id="30" creationId="{406F3069-DBB9-4D52-9392-A740AF1E4B50}"/>
          </ac:spMkLst>
        </pc:spChg>
        <pc:grpChg chg="add mod">
          <ac:chgData name="Eugene Kow" userId="8e9091dc050dcf95" providerId="LiveId" clId="{BC8F3306-9E2B-435E-BC6A-1C597CF263F0}" dt="2018-02-16T23:01:31.640" v="1362" actId="1076"/>
          <ac:grpSpMkLst>
            <pc:docMk/>
            <pc:sldMk cId="3619814807" sldId="273"/>
            <ac:grpSpMk id="9" creationId="{6EC0D7E0-F4FB-4AF0-9105-40F7F331D821}"/>
          </ac:grpSpMkLst>
        </pc:grpChg>
        <pc:grpChg chg="add mod">
          <ac:chgData name="Eugene Kow" userId="8e9091dc050dcf95" providerId="LiveId" clId="{BC8F3306-9E2B-435E-BC6A-1C597CF263F0}" dt="2018-02-16T23:01:31.640" v="1362" actId="1076"/>
          <ac:grpSpMkLst>
            <pc:docMk/>
            <pc:sldMk cId="3619814807" sldId="273"/>
            <ac:grpSpMk id="26" creationId="{6F7F538B-BAB4-4D0D-B521-D639FC23C690}"/>
          </ac:grpSpMkLst>
        </pc:grpChg>
        <pc:grpChg chg="add mod">
          <ac:chgData name="Eugene Kow" userId="8e9091dc050dcf95" providerId="LiveId" clId="{BC8F3306-9E2B-435E-BC6A-1C597CF263F0}" dt="2018-02-16T23:01:31.640" v="1362" actId="1076"/>
          <ac:grpSpMkLst>
            <pc:docMk/>
            <pc:sldMk cId="3619814807" sldId="273"/>
            <ac:grpSpMk id="27" creationId="{7B2FAA58-A215-4317-8E6D-253B5AC28F26}"/>
          </ac:grpSpMkLst>
        </pc:grpChg>
        <pc:grpChg chg="add mod">
          <ac:chgData name="Eugene Kow" userId="8e9091dc050dcf95" providerId="LiveId" clId="{BC8F3306-9E2B-435E-BC6A-1C597CF263F0}" dt="2018-02-16T23:01:31.640" v="1362" actId="1076"/>
          <ac:grpSpMkLst>
            <pc:docMk/>
            <pc:sldMk cId="3619814807" sldId="273"/>
            <ac:grpSpMk id="29" creationId="{665BCFDE-0825-4339-82BF-331ECC3B6567}"/>
          </ac:grpSpMkLst>
        </pc:grpChg>
        <pc:picChg chg="add mod">
          <ac:chgData name="Eugene Kow" userId="8e9091dc050dcf95" providerId="LiveId" clId="{BC8F3306-9E2B-435E-BC6A-1C597CF263F0}" dt="2018-02-16T22:55:31.721" v="1224" actId="1076"/>
          <ac:picMkLst>
            <pc:docMk/>
            <pc:sldMk cId="3619814807" sldId="273"/>
            <ac:picMk id="2" creationId="{F5C8057F-9E55-4FE9-AF36-E993029C606A}"/>
          </ac:picMkLst>
        </pc:picChg>
        <pc:picChg chg="add del">
          <ac:chgData name="Eugene Kow" userId="8e9091dc050dcf95" providerId="LiveId" clId="{BC8F3306-9E2B-435E-BC6A-1C597CF263F0}" dt="2018-02-16T20:55:32.186" v="599" actId="478"/>
          <ac:picMkLst>
            <pc:docMk/>
            <pc:sldMk cId="3619814807" sldId="273"/>
            <ac:picMk id="4" creationId="{51D43081-35BE-4D04-931B-C9B79E684F0C}"/>
          </ac:picMkLst>
        </pc:picChg>
        <pc:picChg chg="add del">
          <ac:chgData name="Eugene Kow" userId="8e9091dc050dcf95" providerId="LiveId" clId="{BC8F3306-9E2B-435E-BC6A-1C597CF263F0}" dt="2018-02-16T20:56:29.125" v="601" actId="478"/>
          <ac:picMkLst>
            <pc:docMk/>
            <pc:sldMk cId="3619814807" sldId="273"/>
            <ac:picMk id="5" creationId="{E95312E0-E352-4AB9-B7DE-7F88BEB23AE8}"/>
          </ac:picMkLst>
        </pc:picChg>
        <pc:picChg chg="mod">
          <ac:chgData name="Eugene Kow" userId="8e9091dc050dcf95" providerId="LiveId" clId="{BC8F3306-9E2B-435E-BC6A-1C597CF263F0}" dt="2018-02-16T22:59:42.310" v="1260"/>
          <ac:picMkLst>
            <pc:docMk/>
            <pc:sldMk cId="3619814807" sldId="273"/>
            <ac:picMk id="6" creationId="{AE4C3806-986E-43DE-97E0-BAB027331B50}"/>
          </ac:picMkLst>
        </pc:picChg>
        <pc:picChg chg="add mod">
          <ac:chgData name="Eugene Kow" userId="8e9091dc050dcf95" providerId="LiveId" clId="{BC8F3306-9E2B-435E-BC6A-1C597CF263F0}" dt="2018-02-16T22:56:07.429" v="1236" actId="164"/>
          <ac:picMkLst>
            <pc:docMk/>
            <pc:sldMk cId="3619814807" sldId="273"/>
            <ac:picMk id="8" creationId="{11149A31-45E6-4476-A300-E7C090093A89}"/>
          </ac:picMkLst>
        </pc:picChg>
        <pc:picChg chg="add mod modCrop">
          <ac:chgData name="Eugene Kow" userId="8e9091dc050dcf95" providerId="LiveId" clId="{BC8F3306-9E2B-435E-BC6A-1C597CF263F0}" dt="2018-02-16T22:55:55.410" v="1230" actId="164"/>
          <ac:picMkLst>
            <pc:docMk/>
            <pc:sldMk cId="3619814807" sldId="273"/>
            <ac:picMk id="11" creationId="{C664FA63-2D55-477B-9A59-7D5506BD3B00}"/>
          </ac:picMkLst>
        </pc:picChg>
        <pc:picChg chg="mod">
          <ac:chgData name="Eugene Kow" userId="8e9091dc050dcf95" providerId="LiveId" clId="{BC8F3306-9E2B-435E-BC6A-1C597CF263F0}" dt="2018-02-16T22:59:42.310" v="1260"/>
          <ac:picMkLst>
            <pc:docMk/>
            <pc:sldMk cId="3619814807" sldId="273"/>
            <ac:picMk id="14" creationId="{91760ED1-01C8-4883-9EE0-074BE1F8786B}"/>
          </ac:picMkLst>
        </pc:picChg>
        <pc:picChg chg="mod">
          <ac:chgData name="Eugene Kow" userId="8e9091dc050dcf95" providerId="LiveId" clId="{BC8F3306-9E2B-435E-BC6A-1C597CF263F0}" dt="2018-02-16T22:59:42.310" v="1260"/>
          <ac:picMkLst>
            <pc:docMk/>
            <pc:sldMk cId="3619814807" sldId="273"/>
            <ac:picMk id="18" creationId="{42618DEE-BD91-4C7F-9FCA-7D2781B196E3}"/>
          </ac:picMkLst>
        </pc:picChg>
        <pc:picChg chg="add mod modCrop">
          <ac:chgData name="Eugene Kow" userId="8e9091dc050dcf95" providerId="LiveId" clId="{BC8F3306-9E2B-435E-BC6A-1C597CF263F0}" dt="2018-02-16T22:57:08.031" v="1243" actId="164"/>
          <ac:picMkLst>
            <pc:docMk/>
            <pc:sldMk cId="3619814807" sldId="273"/>
            <ac:picMk id="28" creationId="{8B50A175-307F-4AEF-8FAA-65D502F1CB1C}"/>
          </ac:picMkLst>
        </pc:picChg>
        <pc:cxnChg chg="mod">
          <ac:chgData name="Eugene Kow" userId="8e9091dc050dcf95" providerId="LiveId" clId="{BC8F3306-9E2B-435E-BC6A-1C597CF263F0}" dt="2018-02-16T20:59:24.447" v="631" actId="1076"/>
          <ac:cxnSpMkLst>
            <pc:docMk/>
            <pc:sldMk cId="3619814807" sldId="273"/>
            <ac:cxnSpMk id="3" creationId="{13BEB928-392B-4656-9936-FECFC5AF13A5}"/>
          </ac:cxnSpMkLst>
        </pc:cxnChg>
        <pc:cxnChg chg="add del">
          <ac:chgData name="Eugene Kow" userId="8e9091dc050dcf95" providerId="LiveId" clId="{BC8F3306-9E2B-435E-BC6A-1C597CF263F0}" dt="2018-02-16T20:48:06.053" v="549"/>
          <ac:cxnSpMkLst>
            <pc:docMk/>
            <pc:sldMk cId="3619814807" sldId="273"/>
            <ac:cxnSpMk id="12" creationId="{029A7D26-8F52-4E85-ADD7-5814B5A58C9E}"/>
          </ac:cxnSpMkLst>
        </pc:cxnChg>
      </pc:sldChg>
      <pc:sldChg chg="addSp delSp modSp add modAnim modNotesTx">
        <pc:chgData name="Eugene Kow" userId="8e9091dc050dcf95" providerId="LiveId" clId="{BC8F3306-9E2B-435E-BC6A-1C597CF263F0}" dt="2018-02-16T23:19:50.790" v="2968" actId="478"/>
        <pc:sldMkLst>
          <pc:docMk/>
          <pc:sldMk cId="1273193501" sldId="274"/>
        </pc:sldMkLst>
        <pc:spChg chg="add mod">
          <ac:chgData name="Eugene Kow" userId="8e9091dc050dcf95" providerId="LiveId" clId="{BC8F3306-9E2B-435E-BC6A-1C597CF263F0}" dt="2018-02-16T23:19:47.846" v="2967" actId="20577"/>
          <ac:spMkLst>
            <pc:docMk/>
            <pc:sldMk cId="1273193501" sldId="274"/>
            <ac:spMk id="15" creationId="{BEAEC4C3-1043-4134-A7A2-887A595A8B2A}"/>
          </ac:spMkLst>
        </pc:spChg>
        <pc:spChg chg="del">
          <ac:chgData name="Eugene Kow" userId="8e9091dc050dcf95" providerId="LiveId" clId="{BC8F3306-9E2B-435E-BC6A-1C597CF263F0}" dt="2018-02-16T23:19:50.790" v="2968" actId="478"/>
          <ac:spMkLst>
            <pc:docMk/>
            <pc:sldMk cId="1273193501" sldId="274"/>
            <ac:spMk id="17" creationId="{D1777E20-65A0-496C-B284-C92B7252CB8E}"/>
          </ac:spMkLst>
        </pc:spChg>
        <pc:spChg chg="mod">
          <ac:chgData name="Eugene Kow" userId="8e9091dc050dcf95" providerId="LiveId" clId="{BC8F3306-9E2B-435E-BC6A-1C597CF263F0}" dt="2018-02-16T23:00:20.231" v="1264" actId="478"/>
          <ac:spMkLst>
            <pc:docMk/>
            <pc:sldMk cId="1273193501" sldId="274"/>
            <ac:spMk id="19" creationId="{AD5B77AA-408D-4ED8-A660-B8AC773ED1AB}"/>
          </ac:spMkLst>
        </pc:spChg>
        <pc:spChg chg="mod">
          <ac:chgData name="Eugene Kow" userId="8e9091dc050dcf95" providerId="LiveId" clId="{BC8F3306-9E2B-435E-BC6A-1C597CF263F0}" dt="2018-02-16T23:00:20.231" v="1264" actId="478"/>
          <ac:spMkLst>
            <pc:docMk/>
            <pc:sldMk cId="1273193501" sldId="274"/>
            <ac:spMk id="20" creationId="{AD4868F2-B8FD-418D-9548-7BB6A94ECCFF}"/>
          </ac:spMkLst>
        </pc:spChg>
        <pc:spChg chg="mod">
          <ac:chgData name="Eugene Kow" userId="8e9091dc050dcf95" providerId="LiveId" clId="{BC8F3306-9E2B-435E-BC6A-1C597CF263F0}" dt="2018-02-16T23:00:45.438" v="1266" actId="478"/>
          <ac:spMkLst>
            <pc:docMk/>
            <pc:sldMk cId="1273193501" sldId="274"/>
            <ac:spMk id="22" creationId="{45F483B3-C80F-4D88-85BC-B7A7769E9AAB}"/>
          </ac:spMkLst>
        </pc:spChg>
        <pc:picChg chg="add del">
          <ac:chgData name="Eugene Kow" userId="8e9091dc050dcf95" providerId="LiveId" clId="{BC8F3306-9E2B-435E-BC6A-1C597CF263F0}" dt="2018-02-16T20:48:39.495" v="556" actId="478"/>
          <ac:picMkLst>
            <pc:docMk/>
            <pc:sldMk cId="1273193501" sldId="274"/>
            <ac:picMk id="2" creationId="{73FF8994-B1A2-4E7C-95B9-91AF55E02F87}"/>
          </ac:picMkLst>
        </pc:picChg>
        <pc:picChg chg="add del">
          <ac:chgData name="Eugene Kow" userId="8e9091dc050dcf95" providerId="LiveId" clId="{BC8F3306-9E2B-435E-BC6A-1C597CF263F0}" dt="2018-02-16T20:53:18.514" v="558" actId="478"/>
          <ac:picMkLst>
            <pc:docMk/>
            <pc:sldMk cId="1273193501" sldId="274"/>
            <ac:picMk id="4" creationId="{9A0C5782-CDB5-4849-90C8-6F4908838590}"/>
          </ac:picMkLst>
        </pc:picChg>
        <pc:picChg chg="mod">
          <ac:chgData name="Eugene Kow" userId="8e9091dc050dcf95" providerId="LiveId" clId="{BC8F3306-9E2B-435E-BC6A-1C597CF263F0}" dt="2018-02-16T23:00:24.126" v="1265" actId="478"/>
          <ac:picMkLst>
            <pc:docMk/>
            <pc:sldMk cId="1273193501" sldId="274"/>
            <ac:picMk id="6" creationId="{AE4C3806-986E-43DE-97E0-BAB027331B50}"/>
          </ac:picMkLst>
        </pc:picChg>
        <pc:picChg chg="mod">
          <ac:chgData name="Eugene Kow" userId="8e9091dc050dcf95" providerId="LiveId" clId="{BC8F3306-9E2B-435E-BC6A-1C597CF263F0}" dt="2018-02-16T23:00:24.126" v="1265" actId="478"/>
          <ac:picMkLst>
            <pc:docMk/>
            <pc:sldMk cId="1273193501" sldId="274"/>
            <ac:picMk id="16" creationId="{7E68FE76-5EBE-48BE-A31C-BC9B29E54EA6}"/>
          </ac:picMkLst>
        </pc:picChg>
        <pc:picChg chg="mod">
          <ac:chgData name="Eugene Kow" userId="8e9091dc050dcf95" providerId="LiveId" clId="{BC8F3306-9E2B-435E-BC6A-1C597CF263F0}" dt="2018-02-16T23:00:24.126" v="1265" actId="478"/>
          <ac:picMkLst>
            <pc:docMk/>
            <pc:sldMk cId="1273193501" sldId="274"/>
            <ac:picMk id="18" creationId="{42618DEE-BD91-4C7F-9FCA-7D2781B196E3}"/>
          </ac:picMkLst>
        </pc:picChg>
        <pc:cxnChg chg="mod">
          <ac:chgData name="Eugene Kow" userId="8e9091dc050dcf95" providerId="LiveId" clId="{BC8F3306-9E2B-435E-BC6A-1C597CF263F0}" dt="2018-02-16T20:48:11.951" v="551" actId="1076"/>
          <ac:cxnSpMkLst>
            <pc:docMk/>
            <pc:sldMk cId="1273193501" sldId="274"/>
            <ac:cxnSpMk id="3" creationId="{13BEB928-392B-4656-9936-FECFC5AF13A5}"/>
          </ac:cxnSpMkLst>
        </pc:cxnChg>
      </pc:sldChg>
      <pc:sldChg chg="modSp add del">
        <pc:chgData name="Eugene Kow" userId="8e9091dc050dcf95" providerId="LiveId" clId="{BC8F3306-9E2B-435E-BC6A-1C597CF263F0}" dt="2018-02-16T20:47:40.845" v="538"/>
        <pc:sldMkLst>
          <pc:docMk/>
          <pc:sldMk cId="2720908253" sldId="274"/>
        </pc:sldMkLst>
        <pc:cxnChg chg="mod">
          <ac:chgData name="Eugene Kow" userId="8e9091dc050dcf95" providerId="LiveId" clId="{BC8F3306-9E2B-435E-BC6A-1C597CF263F0}" dt="2018-02-16T20:47:40.614" v="537" actId="1076"/>
          <ac:cxnSpMkLst>
            <pc:docMk/>
            <pc:sldMk cId="2720908253" sldId="274"/>
            <ac:cxnSpMk id="3" creationId="{13BEB928-392B-4656-9936-FECFC5AF13A5}"/>
          </ac:cxnSpMkLst>
        </pc:cxnChg>
      </pc:sldChg>
      <pc:sldChg chg="addSp delSp modSp add modAnim modNotesTx">
        <pc:chgData name="Eugene Kow" userId="8e9091dc050dcf95" providerId="LiveId" clId="{BC8F3306-9E2B-435E-BC6A-1C597CF263F0}" dt="2018-02-16T23:21:32.336" v="3185" actId="20577"/>
        <pc:sldMkLst>
          <pc:docMk/>
          <pc:sldMk cId="2347716031" sldId="275"/>
        </pc:sldMkLst>
        <pc:spChg chg="add mod">
          <ac:chgData name="Eugene Kow" userId="8e9091dc050dcf95" providerId="LiveId" clId="{BC8F3306-9E2B-435E-BC6A-1C597CF263F0}" dt="2018-02-16T23:21:32.336" v="3185" actId="20577"/>
          <ac:spMkLst>
            <pc:docMk/>
            <pc:sldMk cId="2347716031" sldId="275"/>
            <ac:spMk id="12" creationId="{FB755DCD-44B3-4C0F-8963-8571FDE1B733}"/>
          </ac:spMkLst>
        </pc:spChg>
        <pc:spChg chg="del">
          <ac:chgData name="Eugene Kow" userId="8e9091dc050dcf95" providerId="LiveId" clId="{BC8F3306-9E2B-435E-BC6A-1C597CF263F0}" dt="2018-02-16T23:16:28.404" v="2567" actId="478"/>
          <ac:spMkLst>
            <pc:docMk/>
            <pc:sldMk cId="2347716031" sldId="275"/>
            <ac:spMk id="17" creationId="{D1777E20-65A0-496C-B284-C92B7252CB8E}"/>
          </ac:spMkLst>
        </pc:spChg>
        <pc:spChg chg="mod">
          <ac:chgData name="Eugene Kow" userId="8e9091dc050dcf95" providerId="LiveId" clId="{BC8F3306-9E2B-435E-BC6A-1C597CF263F0}" dt="2018-02-16T23:00:09.239" v="1262" actId="20577"/>
          <ac:spMkLst>
            <pc:docMk/>
            <pc:sldMk cId="2347716031" sldId="275"/>
            <ac:spMk id="19" creationId="{AD5B77AA-408D-4ED8-A660-B8AC773ED1AB}"/>
          </ac:spMkLst>
        </pc:spChg>
        <pc:spChg chg="mod">
          <ac:chgData name="Eugene Kow" userId="8e9091dc050dcf95" providerId="LiveId" clId="{BC8F3306-9E2B-435E-BC6A-1C597CF263F0}" dt="2018-02-16T23:00:09.239" v="1262" actId="20577"/>
          <ac:spMkLst>
            <pc:docMk/>
            <pc:sldMk cId="2347716031" sldId="275"/>
            <ac:spMk id="20" creationId="{AD4868F2-B8FD-418D-9548-7BB6A94ECCFF}"/>
          </ac:spMkLst>
        </pc:spChg>
        <pc:spChg chg="mod">
          <ac:chgData name="Eugene Kow" userId="8e9091dc050dcf95" providerId="LiveId" clId="{BC8F3306-9E2B-435E-BC6A-1C597CF263F0}" dt="2018-02-16T23:00:09.239" v="1262" actId="20577"/>
          <ac:spMkLst>
            <pc:docMk/>
            <pc:sldMk cId="2347716031" sldId="275"/>
            <ac:spMk id="21" creationId="{B9AC1DA9-73EE-4AFC-8F01-55AC9F31610A}"/>
          </ac:spMkLst>
        </pc:spChg>
        <pc:picChg chg="mod">
          <ac:chgData name="Eugene Kow" userId="8e9091dc050dcf95" providerId="LiveId" clId="{BC8F3306-9E2B-435E-BC6A-1C597CF263F0}" dt="2018-02-16T23:00:14.176" v="1263" actId="20577"/>
          <ac:picMkLst>
            <pc:docMk/>
            <pc:sldMk cId="2347716031" sldId="275"/>
            <ac:picMk id="6" creationId="{AE4C3806-986E-43DE-97E0-BAB027331B50}"/>
          </ac:picMkLst>
        </pc:picChg>
        <pc:picChg chg="mod">
          <ac:chgData name="Eugene Kow" userId="8e9091dc050dcf95" providerId="LiveId" clId="{BC8F3306-9E2B-435E-BC6A-1C597CF263F0}" dt="2018-02-16T23:00:14.176" v="1263" actId="20577"/>
          <ac:picMkLst>
            <pc:docMk/>
            <pc:sldMk cId="2347716031" sldId="275"/>
            <ac:picMk id="14" creationId="{91760ED1-01C8-4883-9EE0-074BE1F8786B}"/>
          </ac:picMkLst>
        </pc:picChg>
        <pc:picChg chg="mod">
          <ac:chgData name="Eugene Kow" userId="8e9091dc050dcf95" providerId="LiveId" clId="{BC8F3306-9E2B-435E-BC6A-1C597CF263F0}" dt="2018-02-16T23:00:14.176" v="1263" actId="20577"/>
          <ac:picMkLst>
            <pc:docMk/>
            <pc:sldMk cId="2347716031" sldId="275"/>
            <ac:picMk id="16" creationId="{7E68FE76-5EBE-48BE-A31C-BC9B29E54EA6}"/>
          </ac:picMkLst>
        </pc:picChg>
        <pc:cxnChg chg="mod">
          <ac:chgData name="Eugene Kow" userId="8e9091dc050dcf95" providerId="LiveId" clId="{BC8F3306-9E2B-435E-BC6A-1C597CF263F0}" dt="2018-02-16T20:48:20.859" v="554" actId="1076"/>
          <ac:cxnSpMkLst>
            <pc:docMk/>
            <pc:sldMk cId="2347716031" sldId="275"/>
            <ac:cxnSpMk id="3" creationId="{13BEB928-392B-4656-9936-FECFC5AF13A5}"/>
          </ac:cxnSpMkLst>
        </pc:cxnChg>
      </pc:sldChg>
      <pc:sldChg chg="modSp add modTransition">
        <pc:chgData name="Eugene Kow" userId="8e9091dc050dcf95" providerId="LiveId" clId="{BC8F3306-9E2B-435E-BC6A-1C597CF263F0}" dt="2018-02-16T23:22:19.522" v="3190"/>
        <pc:sldMkLst>
          <pc:docMk/>
          <pc:sldMk cId="1382782697" sldId="276"/>
        </pc:sldMkLst>
        <pc:spChg chg="mod">
          <ac:chgData name="Eugene Kow" userId="8e9091dc050dcf95" providerId="LiveId" clId="{BC8F3306-9E2B-435E-BC6A-1C597CF263F0}" dt="2018-02-16T22:58:35.522" v="1250"/>
          <ac:spMkLst>
            <pc:docMk/>
            <pc:sldMk cId="1382782697" sldId="276"/>
            <ac:spMk id="2" creationId="{577C5469-5FFC-43A4-BEBD-06C0DE80716A}"/>
          </ac:spMkLst>
        </pc:spChg>
      </pc:sldChg>
    </pc:docChg>
  </pc:docChgLst>
  <pc:docChgLst>
    <pc:chgData userId="8e9091dc050dcf95" providerId="LiveId" clId="{A8321132-EDA0-425A-8F1E-56913EF81650}"/>
    <pc:docChg chg="undo redo custSel addSld modSld sldOrd modMainMaster">
      <pc:chgData name="" userId="8e9091dc050dcf95" providerId="LiveId" clId="{A8321132-EDA0-425A-8F1E-56913EF81650}" dt="2018-01-20T18:47:34.491" v="5688" actId="1076"/>
      <pc:docMkLst>
        <pc:docMk/>
      </pc:docMkLst>
      <pc:sldChg chg="addSp delSp modSp mod setBg setClrOvrMap modNotesTx">
        <pc:chgData name="" userId="8e9091dc050dcf95" providerId="LiveId" clId="{A8321132-EDA0-425A-8F1E-56913EF81650}" dt="2018-01-20T06:51:54.595" v="1231" actId="12"/>
        <pc:sldMkLst>
          <pc:docMk/>
          <pc:sldMk cId="382449242" sldId="256"/>
        </pc:sldMkLst>
        <pc:spChg chg="mod">
          <ac:chgData name="" userId="8e9091dc050dcf95" providerId="LiveId" clId="{A8321132-EDA0-425A-8F1E-56913EF81650}" dt="2018-01-19T05:16:57.790" v="102" actId="20577"/>
          <ac:spMkLst>
            <pc:docMk/>
            <pc:sldMk cId="382449242" sldId="256"/>
            <ac:spMk id="2" creationId="{42D5F980-4B92-4F00-AA34-DB24F1A15AFC}"/>
          </ac:spMkLst>
        </pc:spChg>
        <pc:spChg chg="mod">
          <ac:chgData name="" userId="8e9091dc050dcf95" providerId="LiveId" clId="{A8321132-EDA0-425A-8F1E-56913EF81650}" dt="2018-01-19T05:16:49.133" v="92" actId="2711"/>
          <ac:spMkLst>
            <pc:docMk/>
            <pc:sldMk cId="382449242" sldId="256"/>
            <ac:spMk id="3" creationId="{A6BB7857-4974-4711-B35B-B0F7DE2DF8B0}"/>
          </ac:spMkLst>
        </pc:spChg>
        <pc:spChg chg="add del">
          <ac:chgData name="" userId="8e9091dc050dcf95" providerId="LiveId" clId="{A8321132-EDA0-425A-8F1E-56913EF81650}" dt="2018-01-19T05:14:42.448" v="37" actId="26606"/>
          <ac:spMkLst>
            <pc:docMk/>
            <pc:sldMk cId="382449242" sldId="256"/>
            <ac:spMk id="10" creationId="{B9951BD9-0868-4CDB-ACD6-9C4209B5E412}"/>
          </ac:spMkLst>
        </pc:spChg>
        <pc:spChg chg="add del">
          <ac:chgData name="" userId="8e9091dc050dcf95" providerId="LiveId" clId="{A8321132-EDA0-425A-8F1E-56913EF81650}" dt="2018-01-19T05:14:31.822" v="26" actId="26606"/>
          <ac:spMkLst>
            <pc:docMk/>
            <pc:sldMk cId="382449242" sldId="256"/>
            <ac:spMk id="12" creationId="{B558F58E-93BA-44A3-BCDA-585AFF2E4F3F}"/>
          </ac:spMkLst>
        </pc:spChg>
        <pc:spChg chg="add del">
          <ac:chgData name="" userId="8e9091dc050dcf95" providerId="LiveId" clId="{A8321132-EDA0-425A-8F1E-56913EF81650}" dt="2018-01-19T05:14:39" v="32" actId="26606"/>
          <ac:spMkLst>
            <pc:docMk/>
            <pc:sldMk cId="382449242" sldId="256"/>
            <ac:spMk id="14" creationId="{87CC2527-562A-4F69-B487-4371E5B243E7}"/>
          </ac:spMkLst>
        </pc:spChg>
        <pc:spChg chg="add del">
          <ac:chgData name="" userId="8e9091dc050dcf95" providerId="LiveId" clId="{A8321132-EDA0-425A-8F1E-56913EF81650}" dt="2018-01-19T05:13:43.508" v="7" actId="26606"/>
          <ac:spMkLst>
            <pc:docMk/>
            <pc:sldMk cId="382449242" sldId="256"/>
            <ac:spMk id="15" creationId="{823AC064-BC96-4F32-8AE1-B2FD38754823}"/>
          </ac:spMkLst>
        </pc:spChg>
        <pc:spChg chg="add del">
          <ac:chgData name="" userId="8e9091dc050dcf95" providerId="LiveId" clId="{A8321132-EDA0-425A-8F1E-56913EF81650}" dt="2018-01-19T05:14:32.687" v="28" actId="26606"/>
          <ac:spMkLst>
            <pc:docMk/>
            <pc:sldMk cId="382449242" sldId="256"/>
            <ac:spMk id="16" creationId="{9225B0D8-E56E-4ACC-A464-81F4062765CC}"/>
          </ac:spMkLst>
        </pc:spChg>
        <pc:spChg chg="add del">
          <ac:chgData name="" userId="8e9091dc050dcf95" providerId="LiveId" clId="{A8321132-EDA0-425A-8F1E-56913EF81650}" dt="2018-01-19T05:14:32.687" v="28" actId="26606"/>
          <ac:spMkLst>
            <pc:docMk/>
            <pc:sldMk cId="382449242" sldId="256"/>
            <ac:spMk id="18" creationId="{8F5D1B28-3976-4367-807C-CAD629CDD838}"/>
          </ac:spMkLst>
        </pc:spChg>
        <pc:spChg chg="add del">
          <ac:chgData name="" userId="8e9091dc050dcf95" providerId="LiveId" clId="{A8321132-EDA0-425A-8F1E-56913EF81650}" dt="2018-01-19T05:13:48.255" v="9" actId="26606"/>
          <ac:spMkLst>
            <pc:docMk/>
            <pc:sldMk cId="382449242" sldId="256"/>
            <ac:spMk id="21" creationId="{DAE885FA-583E-488C-A3B2-2647B84A8162}"/>
          </ac:spMkLst>
        </pc:spChg>
        <pc:spChg chg="add del">
          <ac:chgData name="" userId="8e9091dc050dcf95" providerId="LiveId" clId="{A8321132-EDA0-425A-8F1E-56913EF81650}" dt="2018-01-19T05:13:48.255" v="9" actId="26606"/>
          <ac:spMkLst>
            <pc:docMk/>
            <pc:sldMk cId="382449242" sldId="256"/>
            <ac:spMk id="22" creationId="{87B1CEC7-C2CE-4440-A0F7-0BE6B3AADB72}"/>
          </ac:spMkLst>
        </pc:spChg>
        <pc:spChg chg="add del">
          <ac:chgData name="" userId="8e9091dc050dcf95" providerId="LiveId" clId="{A8321132-EDA0-425A-8F1E-56913EF81650}" dt="2018-01-19T05:13:48.255" v="9" actId="26606"/>
          <ac:spMkLst>
            <pc:docMk/>
            <pc:sldMk cId="382449242" sldId="256"/>
            <ac:spMk id="23" creationId="{7B0DBF0B-D7C2-4F15-94AE-315255824591}"/>
          </ac:spMkLst>
        </pc:spChg>
        <pc:spChg chg="add del">
          <ac:chgData name="" userId="8e9091dc050dcf95" providerId="LiveId" clId="{A8321132-EDA0-425A-8F1E-56913EF81650}" dt="2018-01-19T05:14:41.238" v="34" actId="26606"/>
          <ac:spMkLst>
            <pc:docMk/>
            <pc:sldMk cId="382449242" sldId="256"/>
            <ac:spMk id="24" creationId="{AB45A142-4255-493C-8284-5D566C121B10}"/>
          </ac:spMkLst>
        </pc:spChg>
        <pc:spChg chg="add del">
          <ac:chgData name="" userId="8e9091dc050dcf95" providerId="LiveId" clId="{A8321132-EDA0-425A-8F1E-56913EF81650}" dt="2018-01-19T05:13:50.056" v="11" actId="26606"/>
          <ac:spMkLst>
            <pc:docMk/>
            <pc:sldMk cId="382449242" sldId="256"/>
            <ac:spMk id="25" creationId="{B0992639-1CDA-4FE6-BB95-E13221490740}"/>
          </ac:spMkLst>
        </pc:spChg>
        <pc:spChg chg="add del">
          <ac:chgData name="" userId="8e9091dc050dcf95" providerId="LiveId" clId="{A8321132-EDA0-425A-8F1E-56913EF81650}" dt="2018-01-19T05:13:50.056" v="11" actId="26606"/>
          <ac:spMkLst>
            <pc:docMk/>
            <pc:sldMk cId="382449242" sldId="256"/>
            <ac:spMk id="26" creationId="{A2AEA782-0EA4-42E9-871D-7401D6A09739}"/>
          </ac:spMkLst>
        </pc:spChg>
        <pc:spChg chg="add del">
          <ac:chgData name="" userId="8e9091dc050dcf95" providerId="LiveId" clId="{A8321132-EDA0-425A-8F1E-56913EF81650}" dt="2018-01-19T05:13:59.327" v="13" actId="26606"/>
          <ac:spMkLst>
            <pc:docMk/>
            <pc:sldMk cId="382449242" sldId="256"/>
            <ac:spMk id="28" creationId="{F6429F11-64E2-4420-9B0C-F3F81BF0D15B}"/>
          </ac:spMkLst>
        </pc:spChg>
        <pc:spChg chg="add del">
          <ac:chgData name="" userId="8e9091dc050dcf95" providerId="LiveId" clId="{A8321132-EDA0-425A-8F1E-56913EF81650}" dt="2018-01-19T05:13:59.327" v="13" actId="26606"/>
          <ac:spMkLst>
            <pc:docMk/>
            <pc:sldMk cId="382449242" sldId="256"/>
            <ac:spMk id="29" creationId="{62785A07-F203-435E-8E76-BB97680C2FCA}"/>
          </ac:spMkLst>
        </pc:spChg>
        <pc:spChg chg="add del">
          <ac:chgData name="" userId="8e9091dc050dcf95" providerId="LiveId" clId="{A8321132-EDA0-425A-8F1E-56913EF81650}" dt="2018-01-19T05:14:42.443" v="36" actId="26606"/>
          <ac:spMkLst>
            <pc:docMk/>
            <pc:sldMk cId="382449242" sldId="256"/>
            <ac:spMk id="30" creationId="{97FCB4AC-74E0-4CC3-95D6-E6158D6ECE76}"/>
          </ac:spMkLst>
        </pc:spChg>
        <pc:spChg chg="add del">
          <ac:chgData name="" userId="8e9091dc050dcf95" providerId="LiveId" clId="{A8321132-EDA0-425A-8F1E-56913EF81650}" dt="2018-01-19T05:14:04.113" v="15" actId="26606"/>
          <ac:spMkLst>
            <pc:docMk/>
            <pc:sldMk cId="382449242" sldId="256"/>
            <ac:spMk id="31" creationId="{C15229F3-7A2E-4558-98FE-7A5F69409DCE}"/>
          </ac:spMkLst>
        </pc:spChg>
        <pc:spChg chg="add del">
          <ac:chgData name="" userId="8e9091dc050dcf95" providerId="LiveId" clId="{A8321132-EDA0-425A-8F1E-56913EF81650}" dt="2018-01-19T05:14:04.113" v="15" actId="26606"/>
          <ac:spMkLst>
            <pc:docMk/>
            <pc:sldMk cId="382449242" sldId="256"/>
            <ac:spMk id="32" creationId="{41F18803-BE79-4916-AE6B-5DE238B367F0}"/>
          </ac:spMkLst>
        </pc:spChg>
        <pc:spChg chg="add del">
          <ac:chgData name="" userId="8e9091dc050dcf95" providerId="LiveId" clId="{A8321132-EDA0-425A-8F1E-56913EF81650}" dt="2018-01-19T05:14:42.443" v="36" actId="26606"/>
          <ac:spMkLst>
            <pc:docMk/>
            <pc:sldMk cId="382449242" sldId="256"/>
            <ac:spMk id="33" creationId="{5C4527E1-0008-421A-B31C-AEA4C2A6A7AC}"/>
          </ac:spMkLst>
        </pc:spChg>
        <pc:spChg chg="add del">
          <ac:chgData name="" userId="8e9091dc050dcf95" providerId="LiveId" clId="{A8321132-EDA0-425A-8F1E-56913EF81650}" dt="2018-01-19T05:14:04.963" v="17" actId="26606"/>
          <ac:spMkLst>
            <pc:docMk/>
            <pc:sldMk cId="382449242" sldId="256"/>
            <ac:spMk id="34" creationId="{DAE885FA-583E-488C-A3B2-2647B84A8162}"/>
          </ac:spMkLst>
        </pc:spChg>
        <pc:spChg chg="add del">
          <ac:chgData name="" userId="8e9091dc050dcf95" providerId="LiveId" clId="{A8321132-EDA0-425A-8F1E-56913EF81650}" dt="2018-01-19T05:14:04.963" v="17" actId="26606"/>
          <ac:spMkLst>
            <pc:docMk/>
            <pc:sldMk cId="382449242" sldId="256"/>
            <ac:spMk id="35" creationId="{87B1CEC7-C2CE-4440-A0F7-0BE6B3AADB72}"/>
          </ac:spMkLst>
        </pc:spChg>
        <pc:spChg chg="add del">
          <ac:chgData name="" userId="8e9091dc050dcf95" providerId="LiveId" clId="{A8321132-EDA0-425A-8F1E-56913EF81650}" dt="2018-01-19T05:14:04.963" v="17" actId="26606"/>
          <ac:spMkLst>
            <pc:docMk/>
            <pc:sldMk cId="382449242" sldId="256"/>
            <ac:spMk id="36" creationId="{7B0DBF0B-D7C2-4F15-94AE-315255824591}"/>
          </ac:spMkLst>
        </pc:spChg>
        <pc:spChg chg="add del">
          <ac:chgData name="" userId="8e9091dc050dcf95" providerId="LiveId" clId="{A8321132-EDA0-425A-8F1E-56913EF81650}" dt="2018-01-19T05:14:08.207" v="19" actId="26606"/>
          <ac:spMkLst>
            <pc:docMk/>
            <pc:sldMk cId="382449242" sldId="256"/>
            <ac:spMk id="38" creationId="{AE7446D0-1ECD-41DE-B419-58C86D37ECB4}"/>
          </ac:spMkLst>
        </pc:spChg>
        <pc:spChg chg="add del">
          <ac:chgData name="" userId="8e9091dc050dcf95" providerId="LiveId" clId="{A8321132-EDA0-425A-8F1E-56913EF81650}" dt="2018-01-19T05:14:08.207" v="19" actId="26606"/>
          <ac:spMkLst>
            <pc:docMk/>
            <pc:sldMk cId="382449242" sldId="256"/>
            <ac:spMk id="39" creationId="{AC795A7F-5B31-4FB1-B065-3E746F34E947}"/>
          </ac:spMkLst>
        </pc:spChg>
        <pc:spChg chg="add del">
          <ac:chgData name="" userId="8e9091dc050dcf95" providerId="LiveId" clId="{A8321132-EDA0-425A-8F1E-56913EF81650}" dt="2018-01-19T05:14:08.207" v="19" actId="26606"/>
          <ac:spMkLst>
            <pc:docMk/>
            <pc:sldMk cId="382449242" sldId="256"/>
            <ac:spMk id="40" creationId="{B9D8496E-C924-4F8E-A90C-022E2875656E}"/>
          </ac:spMkLst>
        </pc:spChg>
        <pc:spChg chg="add del">
          <ac:chgData name="" userId="8e9091dc050dcf95" providerId="LiveId" clId="{A8321132-EDA0-425A-8F1E-56913EF81650}" dt="2018-01-19T05:14:09.156" v="21" actId="26606"/>
          <ac:spMkLst>
            <pc:docMk/>
            <pc:sldMk cId="382449242" sldId="256"/>
            <ac:spMk id="42" creationId="{B0992639-1CDA-4FE6-BB95-E13221490740}"/>
          </ac:spMkLst>
        </pc:spChg>
        <pc:spChg chg="add del">
          <ac:chgData name="" userId="8e9091dc050dcf95" providerId="LiveId" clId="{A8321132-EDA0-425A-8F1E-56913EF81650}" dt="2018-01-19T05:14:09.156" v="21" actId="26606"/>
          <ac:spMkLst>
            <pc:docMk/>
            <pc:sldMk cId="382449242" sldId="256"/>
            <ac:spMk id="43" creationId="{A2AEA782-0EA4-42E9-871D-7401D6A09739}"/>
          </ac:spMkLst>
        </pc:spChg>
        <pc:spChg chg="add del">
          <ac:chgData name="" userId="8e9091dc050dcf95" providerId="LiveId" clId="{A8321132-EDA0-425A-8F1E-56913EF81650}" dt="2018-01-19T05:14:22.462" v="23" actId="26606"/>
          <ac:spMkLst>
            <pc:docMk/>
            <pc:sldMk cId="382449242" sldId="256"/>
            <ac:spMk id="45" creationId="{F6429F11-64E2-4420-9B0C-F3F81BF0D15B}"/>
          </ac:spMkLst>
        </pc:spChg>
        <pc:spChg chg="add del">
          <ac:chgData name="" userId="8e9091dc050dcf95" providerId="LiveId" clId="{A8321132-EDA0-425A-8F1E-56913EF81650}" dt="2018-01-19T05:14:22.462" v="23" actId="26606"/>
          <ac:spMkLst>
            <pc:docMk/>
            <pc:sldMk cId="382449242" sldId="256"/>
            <ac:spMk id="46" creationId="{62785A07-F203-435E-8E76-BB97680C2FCA}"/>
          </ac:spMkLst>
        </pc:spChg>
        <pc:picChg chg="mod">
          <ac:chgData name="" userId="8e9091dc050dcf95" providerId="LiveId" clId="{A8321132-EDA0-425A-8F1E-56913EF81650}" dt="2018-01-19T05:26:27.255" v="247" actId="14100"/>
          <ac:picMkLst>
            <pc:docMk/>
            <pc:sldMk cId="382449242" sldId="256"/>
            <ac:picMk id="5" creationId="{F4927819-9581-4FBD-8BFA-9214BD354552}"/>
          </ac:picMkLst>
        </pc:picChg>
        <pc:picChg chg="add del mod ord">
          <ac:chgData name="" userId="8e9091dc050dcf95" providerId="LiveId" clId="{A8321132-EDA0-425A-8F1E-56913EF81650}" dt="2018-01-19T05:14:26.536" v="24" actId="478"/>
          <ac:picMkLst>
            <pc:docMk/>
            <pc:sldMk cId="382449242" sldId="256"/>
            <ac:picMk id="6" creationId="{06D846CE-793A-4CB6-AA33-28CF1D4D5693}"/>
          </ac:picMkLst>
        </pc:picChg>
        <pc:picChg chg="add del mod">
          <ac:chgData name="" userId="8e9091dc050dcf95" providerId="LiveId" clId="{A8321132-EDA0-425A-8F1E-56913EF81650}" dt="2018-01-19T05:18:18.904" v="108" actId="478"/>
          <ac:picMkLst>
            <pc:docMk/>
            <pc:sldMk cId="382449242" sldId="256"/>
            <ac:picMk id="8" creationId="{10EC4C2E-91FB-4941-AB1E-FEE26170677C}"/>
          </ac:picMkLst>
        </pc:picChg>
        <pc:picChg chg="add mod">
          <ac:chgData name="" userId="8e9091dc050dcf95" providerId="LiveId" clId="{A8321132-EDA0-425A-8F1E-56913EF81650}" dt="2018-01-19T05:25:40.306" v="212" actId="1076"/>
          <ac:picMkLst>
            <pc:docMk/>
            <pc:sldMk cId="382449242" sldId="256"/>
            <ac:picMk id="11" creationId="{5F4090BE-E3BA-46B2-898B-2D7A03F26BBF}"/>
          </ac:picMkLst>
        </pc:picChg>
        <pc:cxnChg chg="add del">
          <ac:chgData name="" userId="8e9091dc050dcf95" providerId="LiveId" clId="{A8321132-EDA0-425A-8F1E-56913EF81650}" dt="2018-01-19T05:14:31.822" v="26" actId="26606"/>
          <ac:cxnSpMkLst>
            <pc:docMk/>
            <pc:sldMk cId="382449242" sldId="256"/>
            <ac:cxnSpMk id="13" creationId="{BCD0BBC1-A7D4-445D-98AC-95A6A45D8EBB}"/>
          </ac:cxnSpMkLst>
        </pc:cxnChg>
        <pc:cxnChg chg="add del">
          <ac:chgData name="" userId="8e9091dc050dcf95" providerId="LiveId" clId="{A8321132-EDA0-425A-8F1E-56913EF81650}" dt="2018-01-19T05:13:43.508" v="7" actId="26606"/>
          <ac:cxnSpMkLst>
            <pc:docMk/>
            <pc:sldMk cId="382449242" sldId="256"/>
            <ac:cxnSpMk id="17" creationId="{7E7C77BC-7138-40B1-A15B-20F57A494629}"/>
          </ac:cxnSpMkLst>
        </pc:cxnChg>
        <pc:cxnChg chg="add del">
          <ac:chgData name="" userId="8e9091dc050dcf95" providerId="LiveId" clId="{A8321132-EDA0-425A-8F1E-56913EF81650}" dt="2018-01-19T05:13:43.508" v="7" actId="26606"/>
          <ac:cxnSpMkLst>
            <pc:docMk/>
            <pc:sldMk cId="382449242" sldId="256"/>
            <ac:cxnSpMk id="19" creationId="{DB146403-F3D6-484B-B2ED-97F9565D0370}"/>
          </ac:cxnSpMkLst>
        </pc:cxnChg>
        <pc:cxnChg chg="add del">
          <ac:chgData name="" userId="8e9091dc050dcf95" providerId="LiveId" clId="{A8321132-EDA0-425A-8F1E-56913EF81650}" dt="2018-01-19T05:14:39" v="32" actId="26606"/>
          <ac:cxnSpMkLst>
            <pc:docMk/>
            <pc:sldMk cId="382449242" sldId="256"/>
            <ac:cxnSpMk id="20" creationId="{BCDAEC91-5BCE-4B55-9CC0-43EF94CB734B}"/>
          </ac:cxnSpMkLst>
        </pc:cxnChg>
        <pc:cxnChg chg="add del">
          <ac:chgData name="" userId="8e9091dc050dcf95" providerId="LiveId" clId="{A8321132-EDA0-425A-8F1E-56913EF81650}" dt="2018-01-19T05:14:41.238" v="34" actId="26606"/>
          <ac:cxnSpMkLst>
            <pc:docMk/>
            <pc:sldMk cId="382449242" sldId="256"/>
            <ac:cxnSpMk id="27" creationId="{38FB9660-F42F-4313-BBC4-47C007FE484C}"/>
          </ac:cxnSpMkLst>
        </pc:cxnChg>
      </pc:sldChg>
      <pc:sldChg chg="addSp modSp add">
        <pc:chgData name="" userId="8e9091dc050dcf95" providerId="LiveId" clId="{A8321132-EDA0-425A-8F1E-56913EF81650}" dt="2018-01-20T16:12:47.284" v="4787" actId="1076"/>
        <pc:sldMkLst>
          <pc:docMk/>
          <pc:sldMk cId="1390444665" sldId="269"/>
        </pc:sldMkLst>
        <pc:picChg chg="add mod">
          <ac:chgData name="" userId="8e9091dc050dcf95" providerId="LiveId" clId="{A8321132-EDA0-425A-8F1E-56913EF81650}" dt="2018-01-20T16:12:47.284" v="4787" actId="1076"/>
          <ac:picMkLst>
            <pc:docMk/>
            <pc:sldMk cId="1390444665" sldId="269"/>
            <ac:picMk id="2" creationId="{39C3FB77-9098-4C38-B5C7-D309E582E104}"/>
          </ac:picMkLst>
        </pc:picChg>
      </pc:sldChg>
      <pc:sldMasterChg chg="addSp delSp modSp">
        <pc:chgData name="" userId="8e9091dc050dcf95" providerId="LiveId" clId="{A8321132-EDA0-425A-8F1E-56913EF81650}" dt="2018-01-19T05:22:24.376" v="180" actId="1076"/>
        <pc:sldMasterMkLst>
          <pc:docMk/>
          <pc:sldMasterMk cId="2672660318" sldId="2147483648"/>
        </pc:sldMasterMkLst>
        <pc:spChg chg="mod">
          <ac:chgData name="" userId="8e9091dc050dcf95" providerId="LiveId" clId="{A8321132-EDA0-425A-8F1E-56913EF81650}" dt="2018-01-19T05:22:24.376" v="180" actId="1076"/>
          <ac:spMkLst>
            <pc:docMk/>
            <pc:sldMasterMk cId="2672660318" sldId="2147483648"/>
            <ac:spMk id="2" creationId="{EB0DB9E1-A6C9-45E4-81B1-1D78A2350C8B}"/>
          </ac:spMkLst>
        </pc:spChg>
        <pc:spChg chg="mod">
          <ac:chgData name="" userId="8e9091dc050dcf95" providerId="LiveId" clId="{A8321132-EDA0-425A-8F1E-56913EF81650}" dt="2018-01-19T05:22:24.376" v="180" actId="1076"/>
          <ac:spMkLst>
            <pc:docMk/>
            <pc:sldMasterMk cId="2672660318" sldId="2147483648"/>
            <ac:spMk id="3" creationId="{5C1592BE-8E82-4A61-81FD-D70BA7D9F396}"/>
          </ac:spMkLst>
        </pc:spChg>
        <pc:spChg chg="mod">
          <ac:chgData name="" userId="8e9091dc050dcf95" providerId="LiveId" clId="{A8321132-EDA0-425A-8F1E-56913EF81650}" dt="2018-01-19T05:22:15.064" v="179" actId="1036"/>
          <ac:spMkLst>
            <pc:docMk/>
            <pc:sldMasterMk cId="2672660318" sldId="2147483648"/>
            <ac:spMk id="4" creationId="{B518271B-30B9-4833-BAD2-46C2ADD3A41A}"/>
          </ac:spMkLst>
        </pc:spChg>
        <pc:spChg chg="mod">
          <ac:chgData name="" userId="8e9091dc050dcf95" providerId="LiveId" clId="{A8321132-EDA0-425A-8F1E-56913EF81650}" dt="2018-01-19T05:22:15.064" v="179" actId="1036"/>
          <ac:spMkLst>
            <pc:docMk/>
            <pc:sldMasterMk cId="2672660318" sldId="2147483648"/>
            <ac:spMk id="5" creationId="{67712FA6-88F3-4478-8A2D-7204FA017C06}"/>
          </ac:spMkLst>
        </pc:spChg>
        <pc:spChg chg="mod">
          <ac:chgData name="" userId="8e9091dc050dcf95" providerId="LiveId" clId="{A8321132-EDA0-425A-8F1E-56913EF81650}" dt="2018-01-19T05:22:15.064" v="179" actId="1036"/>
          <ac:spMkLst>
            <pc:docMk/>
            <pc:sldMasterMk cId="2672660318" sldId="2147483648"/>
            <ac:spMk id="6" creationId="{CB68B983-0DC6-47DF-A4AF-3457F9D6FD98}"/>
          </ac:spMkLst>
        </pc:spChg>
        <pc:picChg chg="add del mod">
          <ac:chgData name="" userId="8e9091dc050dcf95" providerId="LiveId" clId="{A8321132-EDA0-425A-8F1E-56913EF81650}" dt="2018-01-19T05:18:59.483" v="113" actId="478"/>
          <ac:picMkLst>
            <pc:docMk/>
            <pc:sldMasterMk cId="2672660318" sldId="2147483648"/>
            <ac:picMk id="8" creationId="{B9559DEE-AB37-4A3A-B188-2872ECB91C92}"/>
          </ac:picMkLst>
        </pc:picChg>
        <pc:picChg chg="add mod">
          <ac:chgData name="" userId="8e9091dc050dcf95" providerId="LiveId" clId="{A8321132-EDA0-425A-8F1E-56913EF81650}" dt="2018-01-19T05:22:07.715" v="171" actId="1076"/>
          <ac:picMkLst>
            <pc:docMk/>
            <pc:sldMasterMk cId="2672660318" sldId="2147483648"/>
            <ac:picMk id="10" creationId="{6E8EE1DA-6AF0-47C2-A421-FA75E1757D4D}"/>
          </ac:picMkLst>
        </pc:picChg>
        <pc:cxnChg chg="add mod">
          <ac:chgData name="" userId="8e9091dc050dcf95" providerId="LiveId" clId="{A8321132-EDA0-425A-8F1E-56913EF81650}" dt="2018-01-19T05:20:58.113" v="132" actId="1076"/>
          <ac:cxnSpMkLst>
            <pc:docMk/>
            <pc:sldMasterMk cId="2672660318" sldId="2147483648"/>
            <ac:cxnSpMk id="12" creationId="{E2E032AD-B84E-43D8-B0EA-73FBFF8BB187}"/>
          </ac:cxnSpMkLst>
        </pc:cxnChg>
        <pc:cxnChg chg="add mod">
          <ac:chgData name="" userId="8e9091dc050dcf95" providerId="LiveId" clId="{A8321132-EDA0-425A-8F1E-56913EF81650}" dt="2018-01-19T05:21:11.847" v="143" actId="1036"/>
          <ac:cxnSpMkLst>
            <pc:docMk/>
            <pc:sldMasterMk cId="2672660318" sldId="2147483648"/>
            <ac:cxnSpMk id="14" creationId="{1FB2A8D5-79D4-47C0-8E35-85FD72BCCF20}"/>
          </ac:cxnSpMkLst>
        </pc:cxnChg>
      </pc:sldMasterChg>
    </pc:docChg>
  </pc:docChgLst>
  <pc:docChgLst>
    <pc:chgData userId="8e9091dc050dcf95" providerId="LiveId" clId="{D02421C2-90EB-4B3D-8F0A-D09380B4B680}"/>
    <pc:docChg chg="undo custSel modSld">
      <pc:chgData name="" userId="8e9091dc050dcf95" providerId="LiveId" clId="{D02421C2-90EB-4B3D-8F0A-D09380B4B680}" dt="2018-02-17T18:25:56.002" v="167" actId="20577"/>
      <pc:docMkLst>
        <pc:docMk/>
      </pc:docMkLst>
      <pc:sldChg chg="addSp modSp modAnim modNotesTx">
        <pc:chgData name="" userId="8e9091dc050dcf95" providerId="LiveId" clId="{D02421C2-90EB-4B3D-8F0A-D09380B4B680}" dt="2018-02-17T05:51:57.015" v="131" actId="20577"/>
        <pc:sldMkLst>
          <pc:docMk/>
          <pc:sldMk cId="1983572008" sldId="272"/>
        </pc:sldMkLst>
        <pc:spChg chg="mod">
          <ac:chgData name="" userId="8e9091dc050dcf95" providerId="LiveId" clId="{D02421C2-90EB-4B3D-8F0A-D09380B4B680}" dt="2018-02-17T05:14:17.334" v="20" actId="20577"/>
          <ac:spMkLst>
            <pc:docMk/>
            <pc:sldMk cId="1983572008" sldId="272"/>
            <ac:spMk id="17" creationId="{D1777E20-65A0-496C-B284-C92B7252CB8E}"/>
          </ac:spMkLst>
        </pc:spChg>
        <pc:grpChg chg="mod">
          <ac:chgData name="" userId="8e9091dc050dcf95" providerId="LiveId" clId="{D02421C2-90EB-4B3D-8F0A-D09380B4B680}" dt="2018-02-17T05:17:33.519" v="29" actId="1076"/>
          <ac:grpSpMkLst>
            <pc:docMk/>
            <pc:sldMk cId="1983572008" sldId="272"/>
            <ac:grpSpMk id="5" creationId="{6134964F-4F7F-4893-A45D-57EAC553FAE9}"/>
          </ac:grpSpMkLst>
        </pc:grpChg>
        <pc:picChg chg="add mod ord">
          <ac:chgData name="" userId="8e9091dc050dcf95" providerId="LiveId" clId="{D02421C2-90EB-4B3D-8F0A-D09380B4B680}" dt="2018-02-17T05:17:31.268" v="28" actId="1076"/>
          <ac:picMkLst>
            <pc:docMk/>
            <pc:sldMk cId="1983572008" sldId="272"/>
            <ac:picMk id="2" creationId="{B5F8745D-BE4D-4CC3-8F8D-630B8C3F2C45}"/>
          </ac:picMkLst>
        </pc:picChg>
        <pc:picChg chg="add mod">
          <ac:chgData name="" userId="8e9091dc050dcf95" providerId="LiveId" clId="{D02421C2-90EB-4B3D-8F0A-D09380B4B680}" dt="2018-02-17T05:17:31.268" v="28" actId="1076"/>
          <ac:picMkLst>
            <pc:docMk/>
            <pc:sldMk cId="1983572008" sldId="272"/>
            <ac:picMk id="7" creationId="{DED55041-C178-44B7-935B-490A9F75D4FD}"/>
          </ac:picMkLst>
        </pc:picChg>
        <pc:picChg chg="add mod">
          <ac:chgData name="" userId="8e9091dc050dcf95" providerId="LiveId" clId="{D02421C2-90EB-4B3D-8F0A-D09380B4B680}" dt="2018-02-17T05:17:31.268" v="28" actId="1076"/>
          <ac:picMkLst>
            <pc:docMk/>
            <pc:sldMk cId="1983572008" sldId="272"/>
            <ac:picMk id="8" creationId="{97118979-79EB-4CAB-B16E-0E60F752AD5B}"/>
          </ac:picMkLst>
        </pc:picChg>
        <pc:picChg chg="add mod ord">
          <ac:chgData name="" userId="8e9091dc050dcf95" providerId="LiveId" clId="{D02421C2-90EB-4B3D-8F0A-D09380B4B680}" dt="2018-02-17T05:18:42.328" v="37" actId="1076"/>
          <ac:picMkLst>
            <pc:docMk/>
            <pc:sldMk cId="1983572008" sldId="272"/>
            <ac:picMk id="10" creationId="{6BBB7FB4-ED69-4439-8A14-340F73AA7226}"/>
          </ac:picMkLst>
        </pc:picChg>
      </pc:sldChg>
      <pc:sldChg chg="addSp delSp modSp modAnim">
        <pc:chgData name="" userId="8e9091dc050dcf95" providerId="LiveId" clId="{D02421C2-90EB-4B3D-8F0A-D09380B4B680}" dt="2018-02-17T05:43:14.554" v="94" actId="20577"/>
        <pc:sldMkLst>
          <pc:docMk/>
          <pc:sldMk cId="1273193501" sldId="274"/>
        </pc:sldMkLst>
        <pc:spChg chg="add mod">
          <ac:chgData name="" userId="8e9091dc050dcf95" providerId="LiveId" clId="{D02421C2-90EB-4B3D-8F0A-D09380B4B680}" dt="2018-02-17T05:40:23.608" v="70" actId="164"/>
          <ac:spMkLst>
            <pc:docMk/>
            <pc:sldMk cId="1273193501" sldId="274"/>
            <ac:spMk id="4" creationId="{3C99FEA6-214B-425B-B66E-2509FBD4B300}"/>
          </ac:spMkLst>
        </pc:spChg>
        <pc:spChg chg="mod">
          <ac:chgData name="" userId="8e9091dc050dcf95" providerId="LiveId" clId="{D02421C2-90EB-4B3D-8F0A-D09380B4B680}" dt="2018-02-17T05:43:14.554" v="94" actId="20577"/>
          <ac:spMkLst>
            <pc:docMk/>
            <pc:sldMk cId="1273193501" sldId="274"/>
            <ac:spMk id="15" creationId="{BEAEC4C3-1043-4134-A7A2-887A595A8B2A}"/>
          </ac:spMkLst>
        </pc:spChg>
        <pc:grpChg chg="add mod">
          <ac:chgData name="" userId="8e9091dc050dcf95" providerId="LiveId" clId="{D02421C2-90EB-4B3D-8F0A-D09380B4B680}" dt="2018-02-17T05:40:42.247" v="74" actId="1076"/>
          <ac:grpSpMkLst>
            <pc:docMk/>
            <pc:sldMk cId="1273193501" sldId="274"/>
            <ac:grpSpMk id="8" creationId="{B2B76BE7-CF30-4C5D-B3E3-DBA47731CBE1}"/>
          </ac:grpSpMkLst>
        </pc:grpChg>
        <pc:picChg chg="add del mod">
          <ac:chgData name="" userId="8e9091dc050dcf95" providerId="LiveId" clId="{D02421C2-90EB-4B3D-8F0A-D09380B4B680}" dt="2018-02-17T05:23:28.461" v="61" actId="478"/>
          <ac:picMkLst>
            <pc:docMk/>
            <pc:sldMk cId="1273193501" sldId="274"/>
            <ac:picMk id="2" creationId="{713BE2B1-D3A2-4A94-846C-9041F5B88410}"/>
          </ac:picMkLst>
        </pc:picChg>
        <pc:picChg chg="add mod">
          <ac:chgData name="" userId="8e9091dc050dcf95" providerId="LiveId" clId="{D02421C2-90EB-4B3D-8F0A-D09380B4B680}" dt="2018-02-17T05:40:23.608" v="70" actId="164"/>
          <ac:picMkLst>
            <pc:docMk/>
            <pc:sldMk cId="1273193501" sldId="274"/>
            <ac:picMk id="5" creationId="{D98D92E2-9B2F-4FCB-8037-2A0FDCA41F1F}"/>
          </ac:picMkLst>
        </pc:picChg>
        <pc:picChg chg="add mod">
          <ac:chgData name="" userId="8e9091dc050dcf95" providerId="LiveId" clId="{D02421C2-90EB-4B3D-8F0A-D09380B4B680}" dt="2018-02-17T05:40:44.118" v="75" actId="1076"/>
          <ac:picMkLst>
            <pc:docMk/>
            <pc:sldMk cId="1273193501" sldId="274"/>
            <ac:picMk id="7" creationId="{E8954533-E0AF-4576-9CFC-7D265CB36F04}"/>
          </ac:picMkLst>
        </pc:picChg>
        <pc:picChg chg="add mod">
          <ac:chgData name="" userId="8e9091dc050dcf95" providerId="LiveId" clId="{D02421C2-90EB-4B3D-8F0A-D09380B4B680}" dt="2018-02-17T05:41:12.132" v="81" actId="14100"/>
          <ac:picMkLst>
            <pc:docMk/>
            <pc:sldMk cId="1273193501" sldId="274"/>
            <ac:picMk id="9" creationId="{C8D4AC01-F200-4EF5-9A59-62075EF0DB95}"/>
          </ac:picMkLst>
        </pc:picChg>
      </pc:sldChg>
      <pc:sldChg chg="addSp modSp modAnim">
        <pc:chgData name="" userId="8e9091dc050dcf95" providerId="LiveId" clId="{D02421C2-90EB-4B3D-8F0A-D09380B4B680}" dt="2018-02-17T05:51:30.069" v="129" actId="1076"/>
        <pc:sldMkLst>
          <pc:docMk/>
          <pc:sldMk cId="2347716031" sldId="275"/>
        </pc:sldMkLst>
        <pc:picChg chg="add mod">
          <ac:chgData name="" userId="8e9091dc050dcf95" providerId="LiveId" clId="{D02421C2-90EB-4B3D-8F0A-D09380B4B680}" dt="2018-02-17T05:51:04.881" v="124" actId="1076"/>
          <ac:picMkLst>
            <pc:docMk/>
            <pc:sldMk cId="2347716031" sldId="275"/>
            <ac:picMk id="2" creationId="{3058CFC6-E001-4553-A896-78BBC61DC855}"/>
          </ac:picMkLst>
        </pc:picChg>
        <pc:picChg chg="add mod">
          <ac:chgData name="" userId="8e9091dc050dcf95" providerId="LiveId" clId="{D02421C2-90EB-4B3D-8F0A-D09380B4B680}" dt="2018-02-17T05:51:25.950" v="128" actId="1076"/>
          <ac:picMkLst>
            <pc:docMk/>
            <pc:sldMk cId="2347716031" sldId="275"/>
            <ac:picMk id="4" creationId="{057E0586-025C-43F1-9B06-570A98496A63}"/>
          </ac:picMkLst>
        </pc:picChg>
        <pc:picChg chg="add mod">
          <ac:chgData name="" userId="8e9091dc050dcf95" providerId="LiveId" clId="{D02421C2-90EB-4B3D-8F0A-D09380B4B680}" dt="2018-02-17T05:51:17.150" v="127" actId="1076"/>
          <ac:picMkLst>
            <pc:docMk/>
            <pc:sldMk cId="2347716031" sldId="275"/>
            <ac:picMk id="5" creationId="{6CA95D3C-FA02-4369-AAC6-BF19FB3EF59A}"/>
          </ac:picMkLst>
        </pc:picChg>
        <pc:picChg chg="add mod">
          <ac:chgData name="" userId="8e9091dc050dcf95" providerId="LiveId" clId="{D02421C2-90EB-4B3D-8F0A-D09380B4B680}" dt="2018-02-17T05:51:30.069" v="129" actId="1076"/>
          <ac:picMkLst>
            <pc:docMk/>
            <pc:sldMk cId="2347716031" sldId="275"/>
            <ac:picMk id="7" creationId="{BAA24F42-0839-4447-BEA8-878F85E6D415}"/>
          </ac:picMkLst>
        </pc:picChg>
      </pc:sldChg>
      <pc:sldChg chg="modSp">
        <pc:chgData name="" userId="8e9091dc050dcf95" providerId="LiveId" clId="{D02421C2-90EB-4B3D-8F0A-D09380B4B680}" dt="2018-02-17T18:25:56.002" v="167" actId="20577"/>
        <pc:sldMkLst>
          <pc:docMk/>
          <pc:sldMk cId="1382782697" sldId="276"/>
        </pc:sldMkLst>
        <pc:spChg chg="mod">
          <ac:chgData name="" userId="8e9091dc050dcf95" providerId="LiveId" clId="{D02421C2-90EB-4B3D-8F0A-D09380B4B680}" dt="2018-02-17T18:25:56.002" v="167" actId="20577"/>
          <ac:spMkLst>
            <pc:docMk/>
            <pc:sldMk cId="1382782697" sldId="276"/>
            <ac:spMk id="2" creationId="{577C5469-5FFC-43A4-BEBD-06C0DE80716A}"/>
          </ac:spMkLst>
        </pc:spChg>
      </pc:sldChg>
    </pc:docChg>
  </pc:docChgLst>
  <pc:docChgLst>
    <pc:chgData name="Eugene Kow" userId="8e9091dc050dcf95" providerId="LiveId" clId="{5AD4D13D-99FD-4609-8678-310E8CD6CBA9}"/>
    <pc:docChg chg="modSld">
      <pc:chgData name="Eugene Kow" userId="8e9091dc050dcf95" providerId="LiveId" clId="{5AD4D13D-99FD-4609-8678-310E8CD6CBA9}" dt="2022-03-01T19:13:45.246" v="0" actId="20577"/>
      <pc:docMkLst>
        <pc:docMk/>
      </pc:docMkLst>
      <pc:sldChg chg="modNotesTx">
        <pc:chgData name="Eugene Kow" userId="8e9091dc050dcf95" providerId="LiveId" clId="{5AD4D13D-99FD-4609-8678-310E8CD6CBA9}" dt="2022-03-01T19:13:45.246" v="0" actId="20577"/>
        <pc:sldMkLst>
          <pc:docMk/>
          <pc:sldMk cId="382449242" sldId="25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eugen\AppData\Local\Temp\IRBT.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IRBT!$U$1</c:f>
              <c:strCache>
                <c:ptCount val="1"/>
                <c:pt idx="0">
                  <c:v>Volume</c:v>
                </c:pt>
              </c:strCache>
            </c:strRef>
          </c:tx>
          <c:spPr>
            <a:solidFill>
              <a:srgbClr val="6FBE43">
                <a:alpha val="30000"/>
              </a:srgbClr>
            </a:solidFill>
            <a:ln>
              <a:solidFill>
                <a:srgbClr val="6FBE43"/>
              </a:solidFill>
            </a:ln>
            <a:effectLst/>
          </c:spPr>
          <c:invertIfNegative val="0"/>
          <c:cat>
            <c:numRef>
              <c:f>IRBT!$S$2:$S$25</c:f>
              <c:numCache>
                <c:formatCode>m/d/yyyy</c:formatCode>
                <c:ptCount val="24"/>
                <c:pt idx="0">
                  <c:v>43116</c:v>
                </c:pt>
                <c:pt idx="1">
                  <c:v>43117</c:v>
                </c:pt>
                <c:pt idx="2">
                  <c:v>43118</c:v>
                </c:pt>
                <c:pt idx="3">
                  <c:v>43119</c:v>
                </c:pt>
                <c:pt idx="4">
                  <c:v>43122</c:v>
                </c:pt>
                <c:pt idx="5">
                  <c:v>43123</c:v>
                </c:pt>
                <c:pt idx="6">
                  <c:v>43124</c:v>
                </c:pt>
                <c:pt idx="7">
                  <c:v>43125</c:v>
                </c:pt>
                <c:pt idx="8">
                  <c:v>43126</c:v>
                </c:pt>
                <c:pt idx="9">
                  <c:v>43129</c:v>
                </c:pt>
                <c:pt idx="10">
                  <c:v>43130</c:v>
                </c:pt>
                <c:pt idx="11">
                  <c:v>43131</c:v>
                </c:pt>
                <c:pt idx="12">
                  <c:v>43132</c:v>
                </c:pt>
                <c:pt idx="13">
                  <c:v>43133</c:v>
                </c:pt>
                <c:pt idx="14">
                  <c:v>43136</c:v>
                </c:pt>
                <c:pt idx="15">
                  <c:v>43137</c:v>
                </c:pt>
                <c:pt idx="16">
                  <c:v>43138</c:v>
                </c:pt>
                <c:pt idx="17">
                  <c:v>43139</c:v>
                </c:pt>
                <c:pt idx="18">
                  <c:v>43140</c:v>
                </c:pt>
                <c:pt idx="19">
                  <c:v>43143</c:v>
                </c:pt>
                <c:pt idx="20">
                  <c:v>43144</c:v>
                </c:pt>
                <c:pt idx="21">
                  <c:v>43145</c:v>
                </c:pt>
                <c:pt idx="22">
                  <c:v>43146</c:v>
                </c:pt>
                <c:pt idx="23">
                  <c:v>43147</c:v>
                </c:pt>
              </c:numCache>
            </c:numRef>
          </c:cat>
          <c:val>
            <c:numRef>
              <c:f>IRBT!$U$2:$U$25</c:f>
              <c:numCache>
                <c:formatCode>#,##0,,"M"</c:formatCode>
                <c:ptCount val="24"/>
                <c:pt idx="0">
                  <c:v>1273000</c:v>
                </c:pt>
                <c:pt idx="1">
                  <c:v>855200</c:v>
                </c:pt>
                <c:pt idx="2">
                  <c:v>614100</c:v>
                </c:pt>
                <c:pt idx="3">
                  <c:v>990900</c:v>
                </c:pt>
                <c:pt idx="4">
                  <c:v>765200</c:v>
                </c:pt>
                <c:pt idx="5">
                  <c:v>821800</c:v>
                </c:pt>
                <c:pt idx="6">
                  <c:v>1111000</c:v>
                </c:pt>
                <c:pt idx="7">
                  <c:v>764600</c:v>
                </c:pt>
                <c:pt idx="8">
                  <c:v>547100</c:v>
                </c:pt>
                <c:pt idx="9">
                  <c:v>571000</c:v>
                </c:pt>
                <c:pt idx="10">
                  <c:v>1820500</c:v>
                </c:pt>
                <c:pt idx="11">
                  <c:v>629900</c:v>
                </c:pt>
                <c:pt idx="12">
                  <c:v>505100</c:v>
                </c:pt>
                <c:pt idx="13">
                  <c:v>753400</c:v>
                </c:pt>
                <c:pt idx="14">
                  <c:v>1390900</c:v>
                </c:pt>
                <c:pt idx="15">
                  <c:v>1386600</c:v>
                </c:pt>
                <c:pt idx="16">
                  <c:v>1638100</c:v>
                </c:pt>
                <c:pt idx="17">
                  <c:v>10212600</c:v>
                </c:pt>
                <c:pt idx="18">
                  <c:v>5706300</c:v>
                </c:pt>
                <c:pt idx="19">
                  <c:v>2333600</c:v>
                </c:pt>
                <c:pt idx="20">
                  <c:v>2229000</c:v>
                </c:pt>
                <c:pt idx="21">
                  <c:v>1528500</c:v>
                </c:pt>
                <c:pt idx="22">
                  <c:v>934900</c:v>
                </c:pt>
                <c:pt idx="23">
                  <c:v>646371</c:v>
                </c:pt>
              </c:numCache>
            </c:numRef>
          </c:val>
          <c:extLst>
            <c:ext xmlns:c16="http://schemas.microsoft.com/office/drawing/2014/chart" uri="{C3380CC4-5D6E-409C-BE32-E72D297353CC}">
              <c16:uniqueId val="{00000000-65FD-4C9F-A78E-2CAD90FE0211}"/>
            </c:ext>
          </c:extLst>
        </c:ser>
        <c:dLbls>
          <c:showLegendKey val="0"/>
          <c:showVal val="0"/>
          <c:showCatName val="0"/>
          <c:showSerName val="0"/>
          <c:showPercent val="0"/>
          <c:showBubbleSize val="0"/>
        </c:dLbls>
        <c:gapWidth val="75"/>
        <c:axId val="293652112"/>
        <c:axId val="294494080"/>
      </c:barChart>
      <c:lineChart>
        <c:grouping val="standard"/>
        <c:varyColors val="0"/>
        <c:ser>
          <c:idx val="0"/>
          <c:order val="0"/>
          <c:tx>
            <c:strRef>
              <c:f>IRBT!$T$1</c:f>
              <c:strCache>
                <c:ptCount val="1"/>
                <c:pt idx="0">
                  <c:v>Close Price</c:v>
                </c:pt>
              </c:strCache>
            </c:strRef>
          </c:tx>
          <c:spPr>
            <a:ln w="50800" cap="rnd">
              <a:solidFill>
                <a:srgbClr val="6FBE43"/>
              </a:solidFill>
              <a:round/>
            </a:ln>
            <a:effectLst/>
          </c:spPr>
          <c:marker>
            <c:symbol val="circle"/>
            <c:size val="9"/>
            <c:spPr>
              <a:solidFill>
                <a:srgbClr val="6FBE43"/>
              </a:solidFill>
              <a:ln w="9525">
                <a:solidFill>
                  <a:srgbClr val="6FBE43"/>
                </a:solidFill>
              </a:ln>
              <a:effectLst/>
            </c:spPr>
          </c:marker>
          <c:cat>
            <c:numRef>
              <c:f>IRBT!$S$2:$S$25</c:f>
              <c:numCache>
                <c:formatCode>m/d/yyyy</c:formatCode>
                <c:ptCount val="24"/>
                <c:pt idx="0">
                  <c:v>43116</c:v>
                </c:pt>
                <c:pt idx="1">
                  <c:v>43117</c:v>
                </c:pt>
                <c:pt idx="2">
                  <c:v>43118</c:v>
                </c:pt>
                <c:pt idx="3">
                  <c:v>43119</c:v>
                </c:pt>
                <c:pt idx="4">
                  <c:v>43122</c:v>
                </c:pt>
                <c:pt idx="5">
                  <c:v>43123</c:v>
                </c:pt>
                <c:pt idx="6">
                  <c:v>43124</c:v>
                </c:pt>
                <c:pt idx="7">
                  <c:v>43125</c:v>
                </c:pt>
                <c:pt idx="8">
                  <c:v>43126</c:v>
                </c:pt>
                <c:pt idx="9">
                  <c:v>43129</c:v>
                </c:pt>
                <c:pt idx="10">
                  <c:v>43130</c:v>
                </c:pt>
                <c:pt idx="11">
                  <c:v>43131</c:v>
                </c:pt>
                <c:pt idx="12">
                  <c:v>43132</c:v>
                </c:pt>
                <c:pt idx="13">
                  <c:v>43133</c:v>
                </c:pt>
                <c:pt idx="14">
                  <c:v>43136</c:v>
                </c:pt>
                <c:pt idx="15">
                  <c:v>43137</c:v>
                </c:pt>
                <c:pt idx="16">
                  <c:v>43138</c:v>
                </c:pt>
                <c:pt idx="17">
                  <c:v>43139</c:v>
                </c:pt>
                <c:pt idx="18">
                  <c:v>43140</c:v>
                </c:pt>
                <c:pt idx="19">
                  <c:v>43143</c:v>
                </c:pt>
                <c:pt idx="20">
                  <c:v>43144</c:v>
                </c:pt>
                <c:pt idx="21">
                  <c:v>43145</c:v>
                </c:pt>
                <c:pt idx="22">
                  <c:v>43146</c:v>
                </c:pt>
                <c:pt idx="23">
                  <c:v>43147</c:v>
                </c:pt>
              </c:numCache>
            </c:numRef>
          </c:cat>
          <c:val>
            <c:numRef>
              <c:f>IRBT!$T$2:$T$25</c:f>
              <c:numCache>
                <c:formatCode>"$"#,##0_);[Red]\("$"#,##0\)</c:formatCode>
                <c:ptCount val="24"/>
                <c:pt idx="0">
                  <c:v>85.690002000000007</c:v>
                </c:pt>
                <c:pt idx="1">
                  <c:v>88.089995999999999</c:v>
                </c:pt>
                <c:pt idx="2">
                  <c:v>86.220000999999996</c:v>
                </c:pt>
                <c:pt idx="3">
                  <c:v>88.790001000000004</c:v>
                </c:pt>
                <c:pt idx="4">
                  <c:v>89.940002000000007</c:v>
                </c:pt>
                <c:pt idx="5">
                  <c:v>91.639999000000003</c:v>
                </c:pt>
                <c:pt idx="6">
                  <c:v>93.510002</c:v>
                </c:pt>
                <c:pt idx="7">
                  <c:v>92.660004000000001</c:v>
                </c:pt>
                <c:pt idx="8">
                  <c:v>94.360000999999997</c:v>
                </c:pt>
                <c:pt idx="9">
                  <c:v>93.449996999999996</c:v>
                </c:pt>
                <c:pt idx="10">
                  <c:v>88.610000999999997</c:v>
                </c:pt>
                <c:pt idx="11">
                  <c:v>88.75</c:v>
                </c:pt>
                <c:pt idx="12">
                  <c:v>89.910004000000001</c:v>
                </c:pt>
                <c:pt idx="13">
                  <c:v>88.620002999999997</c:v>
                </c:pt>
                <c:pt idx="14">
                  <c:v>81.919998000000007</c:v>
                </c:pt>
                <c:pt idx="15">
                  <c:v>87.089995999999999</c:v>
                </c:pt>
                <c:pt idx="16">
                  <c:v>88.040001000000004</c:v>
                </c:pt>
                <c:pt idx="17">
                  <c:v>59.799999</c:v>
                </c:pt>
                <c:pt idx="18">
                  <c:v>57.900002000000001</c:v>
                </c:pt>
                <c:pt idx="19">
                  <c:v>61.580002</c:v>
                </c:pt>
                <c:pt idx="20">
                  <c:v>64.529999000000004</c:v>
                </c:pt>
                <c:pt idx="21">
                  <c:v>64.360000999999997</c:v>
                </c:pt>
                <c:pt idx="22">
                  <c:v>65.949996999999996</c:v>
                </c:pt>
                <c:pt idx="23">
                  <c:v>66.410004000000001</c:v>
                </c:pt>
              </c:numCache>
            </c:numRef>
          </c:val>
          <c:smooth val="0"/>
          <c:extLst>
            <c:ext xmlns:c16="http://schemas.microsoft.com/office/drawing/2014/chart" uri="{C3380CC4-5D6E-409C-BE32-E72D297353CC}">
              <c16:uniqueId val="{00000001-65FD-4C9F-A78E-2CAD90FE0211}"/>
            </c:ext>
          </c:extLst>
        </c:ser>
        <c:ser>
          <c:idx val="2"/>
          <c:order val="2"/>
          <c:tx>
            <c:strRef>
              <c:f>IRBT!$V$1</c:f>
              <c:strCache>
                <c:ptCount val="1"/>
                <c:pt idx="0">
                  <c:v>S&amp;P 500 Benchmark</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IRBT!$S$2:$S$25</c:f>
              <c:numCache>
                <c:formatCode>m/d/yyyy</c:formatCode>
                <c:ptCount val="24"/>
                <c:pt idx="0">
                  <c:v>43116</c:v>
                </c:pt>
                <c:pt idx="1">
                  <c:v>43117</c:v>
                </c:pt>
                <c:pt idx="2">
                  <c:v>43118</c:v>
                </c:pt>
                <c:pt idx="3">
                  <c:v>43119</c:v>
                </c:pt>
                <c:pt idx="4">
                  <c:v>43122</c:v>
                </c:pt>
                <c:pt idx="5">
                  <c:v>43123</c:v>
                </c:pt>
                <c:pt idx="6">
                  <c:v>43124</c:v>
                </c:pt>
                <c:pt idx="7">
                  <c:v>43125</c:v>
                </c:pt>
                <c:pt idx="8">
                  <c:v>43126</c:v>
                </c:pt>
                <c:pt idx="9">
                  <c:v>43129</c:v>
                </c:pt>
                <c:pt idx="10">
                  <c:v>43130</c:v>
                </c:pt>
                <c:pt idx="11">
                  <c:v>43131</c:v>
                </c:pt>
                <c:pt idx="12">
                  <c:v>43132</c:v>
                </c:pt>
                <c:pt idx="13">
                  <c:v>43133</c:v>
                </c:pt>
                <c:pt idx="14">
                  <c:v>43136</c:v>
                </c:pt>
                <c:pt idx="15">
                  <c:v>43137</c:v>
                </c:pt>
                <c:pt idx="16">
                  <c:v>43138</c:v>
                </c:pt>
                <c:pt idx="17">
                  <c:v>43139</c:v>
                </c:pt>
                <c:pt idx="18">
                  <c:v>43140</c:v>
                </c:pt>
                <c:pt idx="19">
                  <c:v>43143</c:v>
                </c:pt>
                <c:pt idx="20">
                  <c:v>43144</c:v>
                </c:pt>
                <c:pt idx="21">
                  <c:v>43145</c:v>
                </c:pt>
                <c:pt idx="22">
                  <c:v>43146</c:v>
                </c:pt>
                <c:pt idx="23">
                  <c:v>43147</c:v>
                </c:pt>
              </c:numCache>
            </c:numRef>
          </c:cat>
          <c:val>
            <c:numRef>
              <c:f>IRBT!$V$2:$V$25</c:f>
              <c:numCache>
                <c:formatCode>"$"#,##0_);[Red]\("$"#,##0\)</c:formatCode>
                <c:ptCount val="24"/>
                <c:pt idx="0">
                  <c:v>85.690002000000007</c:v>
                </c:pt>
                <c:pt idx="1">
                  <c:v>86.496777795714905</c:v>
                </c:pt>
                <c:pt idx="2">
                  <c:v>86.356965270713147</c:v>
                </c:pt>
                <c:pt idx="3">
                  <c:v>86.735660881563902</c:v>
                </c:pt>
                <c:pt idx="4">
                  <c:v>87.435333739450797</c:v>
                </c:pt>
                <c:pt idx="5">
                  <c:v>87.625450107445872</c:v>
                </c:pt>
                <c:pt idx="6">
                  <c:v>87.576381976771486</c:v>
                </c:pt>
                <c:pt idx="7">
                  <c:v>87.629157336993075</c:v>
                </c:pt>
                <c:pt idx="8">
                  <c:v>88.666791403130645</c:v>
                </c:pt>
                <c:pt idx="9">
                  <c:v>88.069888835810644</c:v>
                </c:pt>
                <c:pt idx="10">
                  <c:v>87.110031375844542</c:v>
                </c:pt>
                <c:pt idx="11">
                  <c:v>87.152626908477473</c:v>
                </c:pt>
                <c:pt idx="12">
                  <c:v>87.096144287845235</c:v>
                </c:pt>
                <c:pt idx="13">
                  <c:v>85.248961557670953</c:v>
                </c:pt>
                <c:pt idx="14">
                  <c:v>81.755525179584097</c:v>
                </c:pt>
                <c:pt idx="15">
                  <c:v>83.181416828001645</c:v>
                </c:pt>
                <c:pt idx="16">
                  <c:v>82.765377600758995</c:v>
                </c:pt>
                <c:pt idx="17">
                  <c:v>79.658661648949234</c:v>
                </c:pt>
                <c:pt idx="18">
                  <c:v>80.848450610530563</c:v>
                </c:pt>
                <c:pt idx="19">
                  <c:v>81.973423223405334</c:v>
                </c:pt>
                <c:pt idx="20">
                  <c:v>82.187614006815906</c:v>
                </c:pt>
                <c:pt idx="21">
                  <c:v>83.289130091298119</c:v>
                </c:pt>
                <c:pt idx="22">
                  <c:v>84.294355983082426</c:v>
                </c:pt>
                <c:pt idx="23">
                  <c:v>84.399605290705097</c:v>
                </c:pt>
              </c:numCache>
            </c:numRef>
          </c:val>
          <c:smooth val="0"/>
          <c:extLst>
            <c:ext xmlns:c16="http://schemas.microsoft.com/office/drawing/2014/chart" uri="{C3380CC4-5D6E-409C-BE32-E72D297353CC}">
              <c16:uniqueId val="{00000002-65FD-4C9F-A78E-2CAD90FE0211}"/>
            </c:ext>
          </c:extLst>
        </c:ser>
        <c:dLbls>
          <c:showLegendKey val="0"/>
          <c:showVal val="0"/>
          <c:showCatName val="0"/>
          <c:showSerName val="0"/>
          <c:showPercent val="0"/>
          <c:showBubbleSize val="0"/>
        </c:dLbls>
        <c:marker val="1"/>
        <c:smooth val="0"/>
        <c:axId val="285539984"/>
        <c:axId val="294487168"/>
      </c:lineChart>
      <c:catAx>
        <c:axId val="285539984"/>
        <c:scaling>
          <c:orientation val="minMax"/>
        </c:scaling>
        <c:delete val="0"/>
        <c:axPos val="b"/>
        <c:numFmt formatCode="m/d;@" sourceLinked="0"/>
        <c:majorTickMark val="none"/>
        <c:minorTickMark val="none"/>
        <c:tickLblPos val="nextTo"/>
        <c:spPr>
          <a:noFill/>
          <a:ln w="9525" cap="flat" cmpd="sng" algn="ctr">
            <a:solidFill>
              <a:srgbClr val="6FBE43"/>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en-US"/>
          </a:p>
        </c:txPr>
        <c:crossAx val="294487168"/>
        <c:crosses val="autoZero"/>
        <c:auto val="0"/>
        <c:lblAlgn val="ctr"/>
        <c:lblOffset val="100"/>
        <c:noMultiLvlLbl val="0"/>
      </c:catAx>
      <c:valAx>
        <c:axId val="294487168"/>
        <c:scaling>
          <c:orientation val="minMax"/>
          <c:min val="50"/>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en-US"/>
          </a:p>
        </c:txPr>
        <c:crossAx val="285539984"/>
        <c:crosses val="autoZero"/>
        <c:crossBetween val="between"/>
      </c:valAx>
      <c:valAx>
        <c:axId val="294494080"/>
        <c:scaling>
          <c:orientation val="minMax"/>
        </c:scaling>
        <c:delete val="0"/>
        <c:axPos val="r"/>
        <c:numFmt formatCode="#,##0,,&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en-US"/>
          </a:p>
        </c:txPr>
        <c:crossAx val="293652112"/>
        <c:crosses val="max"/>
        <c:crossBetween val="between"/>
      </c:valAx>
      <c:dateAx>
        <c:axId val="293652112"/>
        <c:scaling>
          <c:orientation val="minMax"/>
        </c:scaling>
        <c:delete val="1"/>
        <c:axPos val="b"/>
        <c:numFmt formatCode="m/d/yyyy" sourceLinked="1"/>
        <c:majorTickMark val="out"/>
        <c:minorTickMark val="none"/>
        <c:tickLblPos val="nextTo"/>
        <c:crossAx val="294494080"/>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Segoe UI Light" panose="020B0502040204020203" pitchFamily="34" charset="0"/>
          <a:cs typeface="Segoe UI Light"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8097C6-FA67-4D77-85A4-6F1A21692D6B}"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7D000-0AE2-4C50-95F2-678A7EA70CC4}" type="slidenum">
              <a:rPr lang="en-US" smtClean="0"/>
              <a:t>‹#›</a:t>
            </a:fld>
            <a:endParaRPr lang="en-US"/>
          </a:p>
        </p:txBody>
      </p:sp>
    </p:spTree>
    <p:extLst>
      <p:ext uri="{BB962C8B-B14F-4D97-AF65-F5344CB8AC3E}">
        <p14:creationId xmlns:p14="http://schemas.microsoft.com/office/powerpoint/2010/main" val="959428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inance.yahoo.com/news/why-irobot-corporation-stock-plummeting-173812248.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robot.com/Legal/California-Transparency-Act.asp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robot.com/Legal/Conflict-Minerals-Policy.asp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yson.com/inside-dyson/community/corporate-social-responsibility.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57D000-0AE2-4C50-95F2-678A7EA70CC4}" type="slidenum">
              <a:rPr lang="en-US" smtClean="0"/>
              <a:t>1</a:t>
            </a:fld>
            <a:endParaRPr lang="en-US"/>
          </a:p>
        </p:txBody>
      </p:sp>
    </p:spTree>
    <p:extLst>
      <p:ext uri="{BB962C8B-B14F-4D97-AF65-F5344CB8AC3E}">
        <p14:creationId xmlns:p14="http://schemas.microsoft.com/office/powerpoint/2010/main" val="297537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the last month, the stock price of iRobot dropped a whopping -30% leading to a ton of articles including one from the Motley Fool (</a:t>
            </a:r>
            <a:r>
              <a:rPr lang="en-US" sz="1200" kern="1200" dirty="0">
                <a:solidFill>
                  <a:schemeClr val="tx1"/>
                </a:solidFill>
                <a:effectLst/>
                <a:latin typeface="+mn-lt"/>
                <a:ea typeface="+mn-ea"/>
                <a:cs typeface="+mn-cs"/>
                <a:hlinkClick r:id="rId3"/>
              </a:rPr>
              <a:t>link</a:t>
            </a:r>
            <a:r>
              <a:rPr lang="en-US" sz="1200" kern="1200" dirty="0">
                <a:solidFill>
                  <a:schemeClr val="tx1"/>
                </a:solidFill>
                <a:effectLst/>
                <a:latin typeface="+mn-lt"/>
                <a:ea typeface="+mn-ea"/>
                <a:cs typeface="+mn-cs"/>
              </a:rPr>
              <a:t>). Despite still showing massive revenue growth in the past quarter and raising its full year revenue range, its earnings per share was lower than investors were expecting. The company's CEO clarified that with "the market accelerating in its growth and competitive pressure coming into the markets, we made a choice to double down on ensuring we had adequate dry powder to drive that top-line growth."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Investors interpreted this as acknowledging that the larger-sized competitors of Shark and Dyson are ramping up their efforts, and that the long term potential of this company might be at risk. While iRobot is recognized in the robotic vacuum space, these other competitors are more broadly recognized as top-tier vacuum makers, especially Dyson with its innovative mechanical design. Thus, it makes sense the stock price which represents future earnings took a dip despite the company focusing even more on R&amp;D and product development.</a:t>
            </a:r>
          </a:p>
        </p:txBody>
      </p:sp>
      <p:sp>
        <p:nvSpPr>
          <p:cNvPr id="4" name="Slide Number Placeholder 3"/>
          <p:cNvSpPr>
            <a:spLocks noGrp="1"/>
          </p:cNvSpPr>
          <p:nvPr>
            <p:ph type="sldNum" sz="quarter" idx="10"/>
          </p:nvPr>
        </p:nvSpPr>
        <p:spPr/>
        <p:txBody>
          <a:bodyPr/>
          <a:lstStyle/>
          <a:p>
            <a:fld id="{DC57D000-0AE2-4C50-95F2-678A7EA70CC4}" type="slidenum">
              <a:rPr lang="en-US" smtClean="0"/>
              <a:t>2</a:t>
            </a:fld>
            <a:endParaRPr lang="en-US"/>
          </a:p>
        </p:txBody>
      </p:sp>
    </p:spTree>
    <p:extLst>
      <p:ext uri="{BB962C8B-B14F-4D97-AF65-F5344CB8AC3E}">
        <p14:creationId xmlns:p14="http://schemas.microsoft.com/office/powerpoint/2010/main" val="31108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C57D000-0AE2-4C50-95F2-678A7EA70CC4}" type="slidenum">
              <a:rPr lang="en-US" smtClean="0"/>
              <a:t>3</a:t>
            </a:fld>
            <a:endParaRPr lang="en-US"/>
          </a:p>
        </p:txBody>
      </p:sp>
    </p:spTree>
    <p:extLst>
      <p:ext uri="{BB962C8B-B14F-4D97-AF65-F5344CB8AC3E}">
        <p14:creationId xmlns:p14="http://schemas.microsoft.com/office/powerpoint/2010/main" val="264339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(2) Manufacturing methods.</a:t>
            </a:r>
            <a:r>
              <a:rPr lang="en-US" sz="1200" kern="1200" dirty="0">
                <a:solidFill>
                  <a:schemeClr val="tx1"/>
                </a:solidFill>
                <a:effectLst/>
                <a:latin typeface="+mn-lt"/>
                <a:ea typeface="+mn-ea"/>
                <a:cs typeface="+mn-cs"/>
              </a:rPr>
              <a:t> Like most consumer electronic products, iRobot's products are manufactured in China (</a:t>
            </a:r>
            <a:r>
              <a:rPr lang="en-US" sz="1200" kern="1200" dirty="0">
                <a:solidFill>
                  <a:schemeClr val="tx1"/>
                </a:solidFill>
                <a:effectLst/>
                <a:latin typeface="+mn-lt"/>
                <a:ea typeface="+mn-ea"/>
                <a:cs typeface="+mn-cs"/>
                <a:hlinkClick r:id="rId3"/>
              </a:rPr>
              <a:t>link</a:t>
            </a:r>
            <a:r>
              <a:rPr lang="en-US" sz="1200" kern="1200" dirty="0">
                <a:solidFill>
                  <a:schemeClr val="tx1"/>
                </a:solidFill>
                <a:effectLst/>
                <a:latin typeface="+mn-lt"/>
                <a:ea typeface="+mn-ea"/>
                <a:cs typeface="+mn-cs"/>
              </a:rPr>
              <a:t>) and thus issues around minimum wage, living conditions, working conditions, child labor laws, etc. that have been reported for other American companies like Apple could at some point become an issue. Also, since they outsource their manufacturing, any disruption in its manufacturer's financials or workforce could cause price/quality spikes with its products and drive costs up or perception issues with consumers.</a:t>
            </a:r>
          </a:p>
        </p:txBody>
      </p:sp>
      <p:sp>
        <p:nvSpPr>
          <p:cNvPr id="4" name="Slide Number Placeholder 3"/>
          <p:cNvSpPr>
            <a:spLocks noGrp="1"/>
          </p:cNvSpPr>
          <p:nvPr>
            <p:ph type="sldNum" sz="quarter" idx="10"/>
          </p:nvPr>
        </p:nvSpPr>
        <p:spPr/>
        <p:txBody>
          <a:bodyPr/>
          <a:lstStyle/>
          <a:p>
            <a:fld id="{DC57D000-0AE2-4C50-95F2-678A7EA70CC4}" type="slidenum">
              <a:rPr lang="en-US" smtClean="0"/>
              <a:t>4</a:t>
            </a:fld>
            <a:endParaRPr lang="en-US"/>
          </a:p>
        </p:txBody>
      </p:sp>
    </p:spTree>
    <p:extLst>
      <p:ext uri="{BB962C8B-B14F-4D97-AF65-F5344CB8AC3E}">
        <p14:creationId xmlns:p14="http://schemas.microsoft.com/office/powerpoint/2010/main" val="57984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(2) Recycling &amp; product disposal.</a:t>
            </a:r>
            <a:r>
              <a:rPr lang="en-US" sz="1200" kern="1200" dirty="0">
                <a:solidFill>
                  <a:schemeClr val="tx1"/>
                </a:solidFill>
                <a:effectLst/>
                <a:latin typeface="+mn-lt"/>
                <a:ea typeface="+mn-ea"/>
                <a:cs typeface="+mn-cs"/>
              </a:rPr>
              <a:t> The machines that iRobot manufactures contains not just the regular electric motor, plastic, and metal that most vacuums come with, but instead e-waste such as circuit boards, lithium batteries, etc. Depending on how customers either send back devices that are broken or unused, iRobot will need to have a process to handle the proper disposal of such waste in accordance to local laws. With the increase in revenue volumes of 30-50% per year, this could become a much larger problem very soon. CENTRALIZED REPAIRS already identified as a profitability improvement in its investor deck.</a:t>
            </a:r>
          </a:p>
          <a:p>
            <a:pPr rtl="0" fontAlgn="ct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Today iRobot has four avenues for servicing/disposing of its robots:</a:t>
            </a:r>
          </a:p>
          <a:p>
            <a:pPr marL="171450" indent="-171450" rtl="0" fontAlgn="ctr">
              <a:buFontTx/>
              <a:buChar char="-"/>
            </a:pPr>
            <a:r>
              <a:rPr lang="en-US" sz="1200" kern="1200" dirty="0">
                <a:solidFill>
                  <a:schemeClr val="tx1"/>
                </a:solidFill>
                <a:effectLst/>
                <a:latin typeface="+mn-lt"/>
                <a:ea typeface="+mn-ea"/>
                <a:cs typeface="+mn-cs"/>
              </a:rPr>
              <a:t>It offers an online parts store where consumers can buy parts as well as some basic guides as to how to fix at home.</a:t>
            </a:r>
          </a:p>
          <a:p>
            <a:pPr marL="171450" indent="-171450" rtl="0" fontAlgn="ctr">
              <a:buFontTx/>
              <a:buChar char="-"/>
            </a:pPr>
            <a:r>
              <a:rPr lang="en-US" sz="1200" kern="1200" dirty="0">
                <a:solidFill>
                  <a:schemeClr val="tx1"/>
                </a:solidFill>
                <a:effectLst/>
                <a:latin typeface="+mn-lt"/>
                <a:ea typeface="+mn-ea"/>
                <a:cs typeface="+mn-cs"/>
              </a:rPr>
              <a:t>Additionally, a customer can contact iRobot customer care for in-house repairs which likely services the 30-day full warranty and 1-year limited warranty. This pales in comparison to Dyson who offers a 5-year limited warranty and having entered the market may drive the expectation for longer warranties and better lasting products.</a:t>
            </a:r>
          </a:p>
          <a:p>
            <a:pPr marL="171450" indent="-171450" rtl="0" fontAlgn="ctr">
              <a:buFontTx/>
              <a:buChar char="-"/>
            </a:pPr>
            <a:r>
              <a:rPr lang="en-US" sz="1200" kern="1200" dirty="0">
                <a:solidFill>
                  <a:schemeClr val="tx1"/>
                </a:solidFill>
                <a:effectLst/>
                <a:latin typeface="+mn-lt"/>
                <a:ea typeface="+mn-ea"/>
                <a:cs typeface="+mn-cs"/>
              </a:rPr>
              <a:t>Each Roomba comes with batteries which are known for their toxic materials. Today, these are commonly disposed of through local recycling programs.</a:t>
            </a:r>
          </a:p>
          <a:p>
            <a:pPr marL="171450" indent="-171450" rtl="0" fontAlgn="ctr">
              <a:buFontTx/>
              <a:buChar char="-"/>
            </a:pPr>
            <a:r>
              <a:rPr lang="en-US" sz="1200" kern="1200" dirty="0">
                <a:solidFill>
                  <a:schemeClr val="tx1"/>
                </a:solidFill>
                <a:effectLst/>
                <a:latin typeface="+mn-lt"/>
                <a:ea typeface="+mn-ea"/>
                <a:cs typeface="+mn-cs"/>
              </a:rPr>
              <a:t>Finally, once the Roomba reaches end of life, iRobot recommends disposing of it in conventional manners. Most consumer electronics companies (Apple, Sony, Dyson) offer returns of old products either to their retail stores or paid postage to a certified recycling contractor with some even giving store credit for returns. iRobot does have a remanufacturing program but it doesn’t look like it is actively taking back old products.</a:t>
            </a:r>
          </a:p>
          <a:p>
            <a:pPr marL="171450" indent="-171450" rtl="0" fontAlgn="ctr">
              <a:buFontTx/>
              <a:buChar char="-"/>
            </a:pPr>
            <a:endParaRPr lang="en-US" sz="1200" kern="1200" dirty="0">
              <a:solidFill>
                <a:schemeClr val="tx1"/>
              </a:solidFill>
              <a:effectLst/>
              <a:latin typeface="+mn-lt"/>
              <a:ea typeface="+mn-ea"/>
              <a:cs typeface="+mn-cs"/>
            </a:endParaRPr>
          </a:p>
          <a:p>
            <a:pPr marL="0" indent="0" rtl="0" fontAlgn="ctr">
              <a:buFontTx/>
              <a:buNone/>
            </a:pPr>
            <a:r>
              <a:rPr lang="en-US" sz="1200" kern="1200" dirty="0">
                <a:solidFill>
                  <a:schemeClr val="tx1"/>
                </a:solidFill>
                <a:effectLst/>
                <a:latin typeface="+mn-lt"/>
                <a:ea typeface="+mn-ea"/>
                <a:cs typeface="+mn-cs"/>
              </a:rPr>
              <a:t>https://www.treehugger.com/gadgets/irobot-says-just-throw-your-broken-scooba-in-the-garbage-we-have-5-better-ideas.html</a:t>
            </a:r>
          </a:p>
        </p:txBody>
      </p:sp>
      <p:sp>
        <p:nvSpPr>
          <p:cNvPr id="4" name="Slide Number Placeholder 3"/>
          <p:cNvSpPr>
            <a:spLocks noGrp="1"/>
          </p:cNvSpPr>
          <p:nvPr>
            <p:ph type="sldNum" sz="quarter" idx="10"/>
          </p:nvPr>
        </p:nvSpPr>
        <p:spPr/>
        <p:txBody>
          <a:bodyPr/>
          <a:lstStyle/>
          <a:p>
            <a:fld id="{DC57D000-0AE2-4C50-95F2-678A7EA70CC4}" type="slidenum">
              <a:rPr lang="en-US" smtClean="0"/>
              <a:t>5</a:t>
            </a:fld>
            <a:endParaRPr lang="en-US"/>
          </a:p>
        </p:txBody>
      </p:sp>
    </p:spTree>
    <p:extLst>
      <p:ext uri="{BB962C8B-B14F-4D97-AF65-F5344CB8AC3E}">
        <p14:creationId xmlns:p14="http://schemas.microsoft.com/office/powerpoint/2010/main" val="257780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(3) Material sourcing.</a:t>
            </a:r>
            <a:r>
              <a:rPr lang="en-US" sz="1200" kern="1200" dirty="0">
                <a:solidFill>
                  <a:schemeClr val="tx1"/>
                </a:solidFill>
                <a:effectLst/>
                <a:latin typeface="+mn-lt"/>
                <a:ea typeface="+mn-ea"/>
                <a:cs typeface="+mn-cs"/>
              </a:rPr>
              <a:t> The company also discusses its efforts around conflict minerals (</a:t>
            </a:r>
            <a:r>
              <a:rPr lang="en-US" sz="1200" kern="1200" dirty="0">
                <a:solidFill>
                  <a:schemeClr val="tx1"/>
                </a:solidFill>
                <a:effectLst/>
                <a:latin typeface="+mn-lt"/>
                <a:ea typeface="+mn-ea"/>
                <a:cs typeface="+mn-cs"/>
                <a:hlinkClick r:id="rId3"/>
              </a:rPr>
              <a:t>link</a:t>
            </a:r>
            <a:r>
              <a:rPr lang="en-US" sz="1200" kern="1200" dirty="0">
                <a:solidFill>
                  <a:schemeClr val="tx1"/>
                </a:solidFill>
                <a:effectLst/>
                <a:latin typeface="+mn-lt"/>
                <a:ea typeface="+mn-ea"/>
                <a:cs typeface="+mn-cs"/>
              </a:rPr>
              <a:t>) and requires its suppliers to ensure they are not sourcing from this particular region in the Democratic Republic of Congo. The company specifically uses gold, tin, tantalum, and tungsten in its products, and any changes in supply or demand of these minerals could cause risk to profitability and company perception among consumers for its efforts to responsibly source.</a:t>
            </a:r>
          </a:p>
        </p:txBody>
      </p:sp>
      <p:sp>
        <p:nvSpPr>
          <p:cNvPr id="4" name="Slide Number Placeholder 3"/>
          <p:cNvSpPr>
            <a:spLocks noGrp="1"/>
          </p:cNvSpPr>
          <p:nvPr>
            <p:ph type="sldNum" sz="quarter" idx="10"/>
          </p:nvPr>
        </p:nvSpPr>
        <p:spPr/>
        <p:txBody>
          <a:bodyPr/>
          <a:lstStyle/>
          <a:p>
            <a:fld id="{DC57D000-0AE2-4C50-95F2-678A7EA70CC4}" type="slidenum">
              <a:rPr lang="en-US" smtClean="0"/>
              <a:t>6</a:t>
            </a:fld>
            <a:endParaRPr lang="en-US"/>
          </a:p>
        </p:txBody>
      </p:sp>
    </p:spTree>
    <p:extLst>
      <p:ext uri="{BB962C8B-B14F-4D97-AF65-F5344CB8AC3E}">
        <p14:creationId xmlns:p14="http://schemas.microsoft.com/office/powerpoint/2010/main" val="2776037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(5) Corporate Social Responsibility.</a:t>
            </a:r>
            <a:r>
              <a:rPr lang="en-US" sz="1200" kern="1200" dirty="0">
                <a:solidFill>
                  <a:schemeClr val="tx1"/>
                </a:solidFill>
                <a:effectLst/>
                <a:latin typeface="+mn-lt"/>
                <a:ea typeface="+mn-ea"/>
                <a:cs typeface="+mn-cs"/>
              </a:rPr>
              <a:t> Compared to competitors like Dyson (</a:t>
            </a:r>
            <a:r>
              <a:rPr lang="en-US" sz="1200" kern="1200" dirty="0">
                <a:solidFill>
                  <a:schemeClr val="tx1"/>
                </a:solidFill>
                <a:effectLst/>
                <a:latin typeface="+mn-lt"/>
                <a:ea typeface="+mn-ea"/>
                <a:cs typeface="+mn-cs"/>
                <a:hlinkClick r:id="rId3"/>
              </a:rPr>
              <a:t>link</a:t>
            </a:r>
            <a:r>
              <a:rPr lang="en-US" sz="1200" kern="1200" dirty="0">
                <a:solidFill>
                  <a:schemeClr val="tx1"/>
                </a:solidFill>
                <a:effectLst/>
                <a:latin typeface="+mn-lt"/>
                <a:ea typeface="+mn-ea"/>
                <a:cs typeface="+mn-cs"/>
              </a:rPr>
              <a:t>), iRobot barely discusses these above issues outside of the required regulatory disclosures. Without a proper communication channel to consumers and regulators, this could leave iRobot behind its peers when regulations change or if consumer expectations shift dramatically as it has in other industries. However, currently consumers don't necessarily get this information as part of any purchasing platform (brick &amp; mortar retail, Amazon, etc.) so this may be only important to a particular set of LOHAS-focused ones.</a:t>
            </a:r>
          </a:p>
        </p:txBody>
      </p:sp>
      <p:sp>
        <p:nvSpPr>
          <p:cNvPr id="4" name="Slide Number Placeholder 3"/>
          <p:cNvSpPr>
            <a:spLocks noGrp="1"/>
          </p:cNvSpPr>
          <p:nvPr>
            <p:ph type="sldNum" sz="quarter" idx="10"/>
          </p:nvPr>
        </p:nvSpPr>
        <p:spPr/>
        <p:txBody>
          <a:bodyPr/>
          <a:lstStyle/>
          <a:p>
            <a:fld id="{DC57D000-0AE2-4C50-95F2-678A7EA70CC4}" type="slidenum">
              <a:rPr lang="en-US" smtClean="0"/>
              <a:t>7</a:t>
            </a:fld>
            <a:endParaRPr lang="en-US"/>
          </a:p>
        </p:txBody>
      </p:sp>
    </p:spTree>
    <p:extLst>
      <p:ext uri="{BB962C8B-B14F-4D97-AF65-F5344CB8AC3E}">
        <p14:creationId xmlns:p14="http://schemas.microsoft.com/office/powerpoint/2010/main" val="1760451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7D000-0AE2-4C50-95F2-678A7EA70CC4}" type="slidenum">
              <a:rPr lang="en-US" smtClean="0"/>
              <a:t>8</a:t>
            </a:fld>
            <a:endParaRPr lang="en-US"/>
          </a:p>
        </p:txBody>
      </p:sp>
    </p:spTree>
    <p:extLst>
      <p:ext uri="{BB962C8B-B14F-4D97-AF65-F5344CB8AC3E}">
        <p14:creationId xmlns:p14="http://schemas.microsoft.com/office/powerpoint/2010/main" val="37714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7D000-0AE2-4C50-95F2-678A7EA70CC4}" type="slidenum">
              <a:rPr lang="en-US" smtClean="0"/>
              <a:t>9</a:t>
            </a:fld>
            <a:endParaRPr lang="en-US"/>
          </a:p>
        </p:txBody>
      </p:sp>
    </p:spTree>
    <p:extLst>
      <p:ext uri="{BB962C8B-B14F-4D97-AF65-F5344CB8AC3E}">
        <p14:creationId xmlns:p14="http://schemas.microsoft.com/office/powerpoint/2010/main" val="3094342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BC22-B22D-464E-B917-6CBEDFAB58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30F141-ACDA-4B92-BB62-B441CF753F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46DCE-76EE-4576-9703-1A7A5576497B}"/>
              </a:ext>
            </a:extLst>
          </p:cNvPr>
          <p:cNvSpPr>
            <a:spLocks noGrp="1"/>
          </p:cNvSpPr>
          <p:nvPr>
            <p:ph type="dt" sz="half" idx="10"/>
          </p:nvPr>
        </p:nvSpPr>
        <p:spPr/>
        <p:txBody>
          <a:bodyPr/>
          <a:lstStyle/>
          <a:p>
            <a:fld id="{B993EDE6-3587-4C56-B7FC-09762B43A72B}" type="datetimeFigureOut">
              <a:rPr lang="en-US" smtClean="0"/>
              <a:t>3/1/2022</a:t>
            </a:fld>
            <a:endParaRPr lang="en-US"/>
          </a:p>
        </p:txBody>
      </p:sp>
      <p:sp>
        <p:nvSpPr>
          <p:cNvPr id="5" name="Footer Placeholder 4">
            <a:extLst>
              <a:ext uri="{FF2B5EF4-FFF2-40B4-BE49-F238E27FC236}">
                <a16:creationId xmlns:a16="http://schemas.microsoft.com/office/drawing/2014/main" id="{24E50D36-DDB9-48A0-ACB5-522D07F31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81618-7430-4514-922B-5640F1A3B6F4}"/>
              </a:ext>
            </a:extLst>
          </p:cNvPr>
          <p:cNvSpPr>
            <a:spLocks noGrp="1"/>
          </p:cNvSpPr>
          <p:nvPr>
            <p:ph type="sldNum" sz="quarter" idx="12"/>
          </p:nvPr>
        </p:nvSpPr>
        <p:spPr/>
        <p:txBody>
          <a:bodyPr/>
          <a:lstStyle/>
          <a:p>
            <a:fld id="{982DBE20-3392-41EE-8813-AF17E1DCB5F1}" type="slidenum">
              <a:rPr lang="en-US" smtClean="0"/>
              <a:t>‹#›</a:t>
            </a:fld>
            <a:endParaRPr lang="en-US"/>
          </a:p>
        </p:txBody>
      </p:sp>
    </p:spTree>
    <p:extLst>
      <p:ext uri="{BB962C8B-B14F-4D97-AF65-F5344CB8AC3E}">
        <p14:creationId xmlns:p14="http://schemas.microsoft.com/office/powerpoint/2010/main" val="1185968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36A40-84DF-402C-8FE2-1135B9699F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0A8FD3-8210-4784-A879-AF6BE98879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9E69C-0DFC-4CE4-A0A5-24DC140BCA5C}"/>
              </a:ext>
            </a:extLst>
          </p:cNvPr>
          <p:cNvSpPr>
            <a:spLocks noGrp="1"/>
          </p:cNvSpPr>
          <p:nvPr>
            <p:ph type="dt" sz="half" idx="10"/>
          </p:nvPr>
        </p:nvSpPr>
        <p:spPr/>
        <p:txBody>
          <a:bodyPr/>
          <a:lstStyle/>
          <a:p>
            <a:fld id="{B993EDE6-3587-4C56-B7FC-09762B43A72B}" type="datetimeFigureOut">
              <a:rPr lang="en-US" smtClean="0"/>
              <a:t>3/1/2022</a:t>
            </a:fld>
            <a:endParaRPr lang="en-US"/>
          </a:p>
        </p:txBody>
      </p:sp>
      <p:sp>
        <p:nvSpPr>
          <p:cNvPr id="5" name="Footer Placeholder 4">
            <a:extLst>
              <a:ext uri="{FF2B5EF4-FFF2-40B4-BE49-F238E27FC236}">
                <a16:creationId xmlns:a16="http://schemas.microsoft.com/office/drawing/2014/main" id="{4BC54866-B33B-418D-A96E-33BB075AB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6C22B-7484-48E5-90EF-A2135B8D8E5B}"/>
              </a:ext>
            </a:extLst>
          </p:cNvPr>
          <p:cNvSpPr>
            <a:spLocks noGrp="1"/>
          </p:cNvSpPr>
          <p:nvPr>
            <p:ph type="sldNum" sz="quarter" idx="12"/>
          </p:nvPr>
        </p:nvSpPr>
        <p:spPr/>
        <p:txBody>
          <a:bodyPr/>
          <a:lstStyle/>
          <a:p>
            <a:fld id="{982DBE20-3392-41EE-8813-AF17E1DCB5F1}" type="slidenum">
              <a:rPr lang="en-US" smtClean="0"/>
              <a:t>‹#›</a:t>
            </a:fld>
            <a:endParaRPr lang="en-US"/>
          </a:p>
        </p:txBody>
      </p:sp>
    </p:spTree>
    <p:extLst>
      <p:ext uri="{BB962C8B-B14F-4D97-AF65-F5344CB8AC3E}">
        <p14:creationId xmlns:p14="http://schemas.microsoft.com/office/powerpoint/2010/main" val="3541625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61D51-6941-4C21-8D88-DDA3DFF27F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51C74D-DCD9-4A60-97AE-640ECC32E14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CD4B3-0C43-46E4-9D3E-123EC369F107}"/>
              </a:ext>
            </a:extLst>
          </p:cNvPr>
          <p:cNvSpPr>
            <a:spLocks noGrp="1"/>
          </p:cNvSpPr>
          <p:nvPr>
            <p:ph type="dt" sz="half" idx="10"/>
          </p:nvPr>
        </p:nvSpPr>
        <p:spPr/>
        <p:txBody>
          <a:bodyPr/>
          <a:lstStyle/>
          <a:p>
            <a:fld id="{B993EDE6-3587-4C56-B7FC-09762B43A72B}" type="datetimeFigureOut">
              <a:rPr lang="en-US" smtClean="0"/>
              <a:t>3/1/2022</a:t>
            </a:fld>
            <a:endParaRPr lang="en-US"/>
          </a:p>
        </p:txBody>
      </p:sp>
      <p:sp>
        <p:nvSpPr>
          <p:cNvPr id="5" name="Footer Placeholder 4">
            <a:extLst>
              <a:ext uri="{FF2B5EF4-FFF2-40B4-BE49-F238E27FC236}">
                <a16:creationId xmlns:a16="http://schemas.microsoft.com/office/drawing/2014/main" id="{273AA693-A360-4EC4-A3B1-3E1007A9D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65AD3-2ACB-473F-B5FB-A8F50C20F096}"/>
              </a:ext>
            </a:extLst>
          </p:cNvPr>
          <p:cNvSpPr>
            <a:spLocks noGrp="1"/>
          </p:cNvSpPr>
          <p:nvPr>
            <p:ph type="sldNum" sz="quarter" idx="12"/>
          </p:nvPr>
        </p:nvSpPr>
        <p:spPr/>
        <p:txBody>
          <a:bodyPr/>
          <a:lstStyle/>
          <a:p>
            <a:fld id="{982DBE20-3392-41EE-8813-AF17E1DCB5F1}" type="slidenum">
              <a:rPr lang="en-US" smtClean="0"/>
              <a:t>‹#›</a:t>
            </a:fld>
            <a:endParaRPr lang="en-US"/>
          </a:p>
        </p:txBody>
      </p:sp>
    </p:spTree>
    <p:extLst>
      <p:ext uri="{BB962C8B-B14F-4D97-AF65-F5344CB8AC3E}">
        <p14:creationId xmlns:p14="http://schemas.microsoft.com/office/powerpoint/2010/main" val="215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C501A-8FA8-48F3-98C5-E1E29E86E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56A81-A3EF-43E9-907B-46AA63C301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9CB27-CE42-4E9D-A168-3A250E8A97F8}"/>
              </a:ext>
            </a:extLst>
          </p:cNvPr>
          <p:cNvSpPr>
            <a:spLocks noGrp="1"/>
          </p:cNvSpPr>
          <p:nvPr>
            <p:ph type="dt" sz="half" idx="10"/>
          </p:nvPr>
        </p:nvSpPr>
        <p:spPr/>
        <p:txBody>
          <a:bodyPr/>
          <a:lstStyle/>
          <a:p>
            <a:fld id="{B993EDE6-3587-4C56-B7FC-09762B43A72B}" type="datetimeFigureOut">
              <a:rPr lang="en-US" smtClean="0"/>
              <a:t>3/1/2022</a:t>
            </a:fld>
            <a:endParaRPr lang="en-US"/>
          </a:p>
        </p:txBody>
      </p:sp>
      <p:sp>
        <p:nvSpPr>
          <p:cNvPr id="5" name="Footer Placeholder 4">
            <a:extLst>
              <a:ext uri="{FF2B5EF4-FFF2-40B4-BE49-F238E27FC236}">
                <a16:creationId xmlns:a16="http://schemas.microsoft.com/office/drawing/2014/main" id="{CE87A1A7-9F32-4FED-93BF-8A2BD0450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CD185-485B-482A-BBE4-A201119FD659}"/>
              </a:ext>
            </a:extLst>
          </p:cNvPr>
          <p:cNvSpPr>
            <a:spLocks noGrp="1"/>
          </p:cNvSpPr>
          <p:nvPr>
            <p:ph type="sldNum" sz="quarter" idx="12"/>
          </p:nvPr>
        </p:nvSpPr>
        <p:spPr/>
        <p:txBody>
          <a:bodyPr/>
          <a:lstStyle/>
          <a:p>
            <a:fld id="{982DBE20-3392-41EE-8813-AF17E1DCB5F1}" type="slidenum">
              <a:rPr lang="en-US" smtClean="0"/>
              <a:t>‹#›</a:t>
            </a:fld>
            <a:endParaRPr lang="en-US"/>
          </a:p>
        </p:txBody>
      </p:sp>
    </p:spTree>
    <p:extLst>
      <p:ext uri="{BB962C8B-B14F-4D97-AF65-F5344CB8AC3E}">
        <p14:creationId xmlns:p14="http://schemas.microsoft.com/office/powerpoint/2010/main" val="4379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4889-6E8A-4BA2-A9B4-C13C244B3D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088710-7A03-4D7D-825F-07C898F940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757D7D-ACF9-40D5-8C81-E8C09EAA6A9E}"/>
              </a:ext>
            </a:extLst>
          </p:cNvPr>
          <p:cNvSpPr>
            <a:spLocks noGrp="1"/>
          </p:cNvSpPr>
          <p:nvPr>
            <p:ph type="dt" sz="half" idx="10"/>
          </p:nvPr>
        </p:nvSpPr>
        <p:spPr/>
        <p:txBody>
          <a:bodyPr/>
          <a:lstStyle/>
          <a:p>
            <a:fld id="{B993EDE6-3587-4C56-B7FC-09762B43A72B}" type="datetimeFigureOut">
              <a:rPr lang="en-US" smtClean="0"/>
              <a:t>3/1/2022</a:t>
            </a:fld>
            <a:endParaRPr lang="en-US"/>
          </a:p>
        </p:txBody>
      </p:sp>
      <p:sp>
        <p:nvSpPr>
          <p:cNvPr id="5" name="Footer Placeholder 4">
            <a:extLst>
              <a:ext uri="{FF2B5EF4-FFF2-40B4-BE49-F238E27FC236}">
                <a16:creationId xmlns:a16="http://schemas.microsoft.com/office/drawing/2014/main" id="{642E5EA5-B46C-4327-A5C6-E0E17DD96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A05D4-F33D-448E-82BE-55A8BE240B81}"/>
              </a:ext>
            </a:extLst>
          </p:cNvPr>
          <p:cNvSpPr>
            <a:spLocks noGrp="1"/>
          </p:cNvSpPr>
          <p:nvPr>
            <p:ph type="sldNum" sz="quarter" idx="12"/>
          </p:nvPr>
        </p:nvSpPr>
        <p:spPr/>
        <p:txBody>
          <a:bodyPr/>
          <a:lstStyle/>
          <a:p>
            <a:fld id="{982DBE20-3392-41EE-8813-AF17E1DCB5F1}" type="slidenum">
              <a:rPr lang="en-US" smtClean="0"/>
              <a:t>‹#›</a:t>
            </a:fld>
            <a:endParaRPr lang="en-US"/>
          </a:p>
        </p:txBody>
      </p:sp>
    </p:spTree>
    <p:extLst>
      <p:ext uri="{BB962C8B-B14F-4D97-AF65-F5344CB8AC3E}">
        <p14:creationId xmlns:p14="http://schemas.microsoft.com/office/powerpoint/2010/main" val="267391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C8671-3609-4D37-8B09-F74FAE6262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D4C34-20A8-434E-BDB6-CD30E94F181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AE0EC6-246B-450F-A35A-3F418AB62F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76CA2F-37BC-45C9-A071-2F7920AD8B5D}"/>
              </a:ext>
            </a:extLst>
          </p:cNvPr>
          <p:cNvSpPr>
            <a:spLocks noGrp="1"/>
          </p:cNvSpPr>
          <p:nvPr>
            <p:ph type="dt" sz="half" idx="10"/>
          </p:nvPr>
        </p:nvSpPr>
        <p:spPr/>
        <p:txBody>
          <a:bodyPr/>
          <a:lstStyle/>
          <a:p>
            <a:fld id="{B993EDE6-3587-4C56-B7FC-09762B43A72B}" type="datetimeFigureOut">
              <a:rPr lang="en-US" smtClean="0"/>
              <a:t>3/1/2022</a:t>
            </a:fld>
            <a:endParaRPr lang="en-US"/>
          </a:p>
        </p:txBody>
      </p:sp>
      <p:sp>
        <p:nvSpPr>
          <p:cNvPr id="6" name="Footer Placeholder 5">
            <a:extLst>
              <a:ext uri="{FF2B5EF4-FFF2-40B4-BE49-F238E27FC236}">
                <a16:creationId xmlns:a16="http://schemas.microsoft.com/office/drawing/2014/main" id="{C220D4A1-9738-45B6-86B6-3C6814F045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37092D-9993-438E-9827-E1D5E6770139}"/>
              </a:ext>
            </a:extLst>
          </p:cNvPr>
          <p:cNvSpPr>
            <a:spLocks noGrp="1"/>
          </p:cNvSpPr>
          <p:nvPr>
            <p:ph type="sldNum" sz="quarter" idx="12"/>
          </p:nvPr>
        </p:nvSpPr>
        <p:spPr/>
        <p:txBody>
          <a:bodyPr/>
          <a:lstStyle/>
          <a:p>
            <a:fld id="{982DBE20-3392-41EE-8813-AF17E1DCB5F1}" type="slidenum">
              <a:rPr lang="en-US" smtClean="0"/>
              <a:t>‹#›</a:t>
            </a:fld>
            <a:endParaRPr lang="en-US"/>
          </a:p>
        </p:txBody>
      </p:sp>
    </p:spTree>
    <p:extLst>
      <p:ext uri="{BB962C8B-B14F-4D97-AF65-F5344CB8AC3E}">
        <p14:creationId xmlns:p14="http://schemas.microsoft.com/office/powerpoint/2010/main" val="2811159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E253-FB9F-494F-BF41-19160B70F3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5C6E60-0E91-46A7-BA7D-9EE1494E63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84F8B58-2675-49CB-802F-2AF34E3760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70D517-C0A5-4481-8342-67BE0F6E83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142F741-3178-4699-A909-3B4A0375F5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7F6070-1271-4F1E-8E68-27E00978DFB4}"/>
              </a:ext>
            </a:extLst>
          </p:cNvPr>
          <p:cNvSpPr>
            <a:spLocks noGrp="1"/>
          </p:cNvSpPr>
          <p:nvPr>
            <p:ph type="dt" sz="half" idx="10"/>
          </p:nvPr>
        </p:nvSpPr>
        <p:spPr/>
        <p:txBody>
          <a:bodyPr/>
          <a:lstStyle/>
          <a:p>
            <a:fld id="{B993EDE6-3587-4C56-B7FC-09762B43A72B}" type="datetimeFigureOut">
              <a:rPr lang="en-US" smtClean="0"/>
              <a:t>3/1/2022</a:t>
            </a:fld>
            <a:endParaRPr lang="en-US"/>
          </a:p>
        </p:txBody>
      </p:sp>
      <p:sp>
        <p:nvSpPr>
          <p:cNvPr id="8" name="Footer Placeholder 7">
            <a:extLst>
              <a:ext uri="{FF2B5EF4-FFF2-40B4-BE49-F238E27FC236}">
                <a16:creationId xmlns:a16="http://schemas.microsoft.com/office/drawing/2014/main" id="{4EE27035-57AD-4078-8EB8-E98E458511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28E1FB-11F3-436B-8216-8980A65D172C}"/>
              </a:ext>
            </a:extLst>
          </p:cNvPr>
          <p:cNvSpPr>
            <a:spLocks noGrp="1"/>
          </p:cNvSpPr>
          <p:nvPr>
            <p:ph type="sldNum" sz="quarter" idx="12"/>
          </p:nvPr>
        </p:nvSpPr>
        <p:spPr/>
        <p:txBody>
          <a:bodyPr/>
          <a:lstStyle/>
          <a:p>
            <a:fld id="{982DBE20-3392-41EE-8813-AF17E1DCB5F1}" type="slidenum">
              <a:rPr lang="en-US" smtClean="0"/>
              <a:t>‹#›</a:t>
            </a:fld>
            <a:endParaRPr lang="en-US"/>
          </a:p>
        </p:txBody>
      </p:sp>
    </p:spTree>
    <p:extLst>
      <p:ext uri="{BB962C8B-B14F-4D97-AF65-F5344CB8AC3E}">
        <p14:creationId xmlns:p14="http://schemas.microsoft.com/office/powerpoint/2010/main" val="2210615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5384-9D93-4A78-95D0-B784473773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6804A-B24D-490D-A8E1-99AB64BA50F9}"/>
              </a:ext>
            </a:extLst>
          </p:cNvPr>
          <p:cNvSpPr>
            <a:spLocks noGrp="1"/>
          </p:cNvSpPr>
          <p:nvPr>
            <p:ph type="dt" sz="half" idx="10"/>
          </p:nvPr>
        </p:nvSpPr>
        <p:spPr/>
        <p:txBody>
          <a:bodyPr/>
          <a:lstStyle/>
          <a:p>
            <a:fld id="{B993EDE6-3587-4C56-B7FC-09762B43A72B}" type="datetimeFigureOut">
              <a:rPr lang="en-US" smtClean="0"/>
              <a:t>3/1/2022</a:t>
            </a:fld>
            <a:endParaRPr lang="en-US"/>
          </a:p>
        </p:txBody>
      </p:sp>
      <p:sp>
        <p:nvSpPr>
          <p:cNvPr id="4" name="Footer Placeholder 3">
            <a:extLst>
              <a:ext uri="{FF2B5EF4-FFF2-40B4-BE49-F238E27FC236}">
                <a16:creationId xmlns:a16="http://schemas.microsoft.com/office/drawing/2014/main" id="{6D81E4FA-A319-415F-ABF7-46ED61CEFF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A08C09-6819-45D5-A70D-1877FF0DFD8D}"/>
              </a:ext>
            </a:extLst>
          </p:cNvPr>
          <p:cNvSpPr>
            <a:spLocks noGrp="1"/>
          </p:cNvSpPr>
          <p:nvPr>
            <p:ph type="sldNum" sz="quarter" idx="12"/>
          </p:nvPr>
        </p:nvSpPr>
        <p:spPr/>
        <p:txBody>
          <a:bodyPr/>
          <a:lstStyle/>
          <a:p>
            <a:fld id="{982DBE20-3392-41EE-8813-AF17E1DCB5F1}" type="slidenum">
              <a:rPr lang="en-US" smtClean="0"/>
              <a:t>‹#›</a:t>
            </a:fld>
            <a:endParaRPr lang="en-US"/>
          </a:p>
        </p:txBody>
      </p:sp>
    </p:spTree>
    <p:extLst>
      <p:ext uri="{BB962C8B-B14F-4D97-AF65-F5344CB8AC3E}">
        <p14:creationId xmlns:p14="http://schemas.microsoft.com/office/powerpoint/2010/main" val="3497216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CAE10F-AF3C-4E65-9A80-41ADF0718EFE}"/>
              </a:ext>
            </a:extLst>
          </p:cNvPr>
          <p:cNvSpPr>
            <a:spLocks noGrp="1"/>
          </p:cNvSpPr>
          <p:nvPr>
            <p:ph type="dt" sz="half" idx="10"/>
          </p:nvPr>
        </p:nvSpPr>
        <p:spPr/>
        <p:txBody>
          <a:bodyPr/>
          <a:lstStyle/>
          <a:p>
            <a:fld id="{B993EDE6-3587-4C56-B7FC-09762B43A72B}" type="datetimeFigureOut">
              <a:rPr lang="en-US" smtClean="0"/>
              <a:t>3/1/2022</a:t>
            </a:fld>
            <a:endParaRPr lang="en-US"/>
          </a:p>
        </p:txBody>
      </p:sp>
      <p:sp>
        <p:nvSpPr>
          <p:cNvPr id="3" name="Footer Placeholder 2">
            <a:extLst>
              <a:ext uri="{FF2B5EF4-FFF2-40B4-BE49-F238E27FC236}">
                <a16:creationId xmlns:a16="http://schemas.microsoft.com/office/drawing/2014/main" id="{E853F34D-BD9A-46A6-935F-3564158CB3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615321-ECC0-4B27-94AF-F944E0040EFA}"/>
              </a:ext>
            </a:extLst>
          </p:cNvPr>
          <p:cNvSpPr>
            <a:spLocks noGrp="1"/>
          </p:cNvSpPr>
          <p:nvPr>
            <p:ph type="sldNum" sz="quarter" idx="12"/>
          </p:nvPr>
        </p:nvSpPr>
        <p:spPr/>
        <p:txBody>
          <a:bodyPr/>
          <a:lstStyle/>
          <a:p>
            <a:fld id="{982DBE20-3392-41EE-8813-AF17E1DCB5F1}" type="slidenum">
              <a:rPr lang="en-US" smtClean="0"/>
              <a:t>‹#›</a:t>
            </a:fld>
            <a:endParaRPr lang="en-US"/>
          </a:p>
        </p:txBody>
      </p:sp>
    </p:spTree>
    <p:extLst>
      <p:ext uri="{BB962C8B-B14F-4D97-AF65-F5344CB8AC3E}">
        <p14:creationId xmlns:p14="http://schemas.microsoft.com/office/powerpoint/2010/main" val="2597895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78FB8-8261-447C-B8D4-E5407FC23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E0824-30B5-478E-9AB3-77AC26499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78F5B-4F16-41C9-ABAE-5313F8AD0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0EF97B-1850-4C2C-852E-AAB1DC82998D}"/>
              </a:ext>
            </a:extLst>
          </p:cNvPr>
          <p:cNvSpPr>
            <a:spLocks noGrp="1"/>
          </p:cNvSpPr>
          <p:nvPr>
            <p:ph type="dt" sz="half" idx="10"/>
          </p:nvPr>
        </p:nvSpPr>
        <p:spPr/>
        <p:txBody>
          <a:bodyPr/>
          <a:lstStyle/>
          <a:p>
            <a:fld id="{B993EDE6-3587-4C56-B7FC-09762B43A72B}" type="datetimeFigureOut">
              <a:rPr lang="en-US" smtClean="0"/>
              <a:t>3/1/2022</a:t>
            </a:fld>
            <a:endParaRPr lang="en-US"/>
          </a:p>
        </p:txBody>
      </p:sp>
      <p:sp>
        <p:nvSpPr>
          <p:cNvPr id="6" name="Footer Placeholder 5">
            <a:extLst>
              <a:ext uri="{FF2B5EF4-FFF2-40B4-BE49-F238E27FC236}">
                <a16:creationId xmlns:a16="http://schemas.microsoft.com/office/drawing/2014/main" id="{4283875C-24DE-4296-914B-2F3540CA5E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28416-6243-40C9-B9F2-9F6E2C7EFA64}"/>
              </a:ext>
            </a:extLst>
          </p:cNvPr>
          <p:cNvSpPr>
            <a:spLocks noGrp="1"/>
          </p:cNvSpPr>
          <p:nvPr>
            <p:ph type="sldNum" sz="quarter" idx="12"/>
          </p:nvPr>
        </p:nvSpPr>
        <p:spPr/>
        <p:txBody>
          <a:bodyPr/>
          <a:lstStyle/>
          <a:p>
            <a:fld id="{982DBE20-3392-41EE-8813-AF17E1DCB5F1}" type="slidenum">
              <a:rPr lang="en-US" smtClean="0"/>
              <a:t>‹#›</a:t>
            </a:fld>
            <a:endParaRPr lang="en-US"/>
          </a:p>
        </p:txBody>
      </p:sp>
    </p:spTree>
    <p:extLst>
      <p:ext uri="{BB962C8B-B14F-4D97-AF65-F5344CB8AC3E}">
        <p14:creationId xmlns:p14="http://schemas.microsoft.com/office/powerpoint/2010/main" val="3670050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C4102-C776-46E9-A35C-66867ABAE6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4721DD-29B1-4EFE-A9FA-7ABF84574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001E2F-469C-478B-A058-E380F3A17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8443EF-DE8D-47DC-8605-E0DCB003AD22}"/>
              </a:ext>
            </a:extLst>
          </p:cNvPr>
          <p:cNvSpPr>
            <a:spLocks noGrp="1"/>
          </p:cNvSpPr>
          <p:nvPr>
            <p:ph type="dt" sz="half" idx="10"/>
          </p:nvPr>
        </p:nvSpPr>
        <p:spPr/>
        <p:txBody>
          <a:bodyPr/>
          <a:lstStyle/>
          <a:p>
            <a:fld id="{B993EDE6-3587-4C56-B7FC-09762B43A72B}" type="datetimeFigureOut">
              <a:rPr lang="en-US" smtClean="0"/>
              <a:t>3/1/2022</a:t>
            </a:fld>
            <a:endParaRPr lang="en-US"/>
          </a:p>
        </p:txBody>
      </p:sp>
      <p:sp>
        <p:nvSpPr>
          <p:cNvPr id="6" name="Footer Placeholder 5">
            <a:extLst>
              <a:ext uri="{FF2B5EF4-FFF2-40B4-BE49-F238E27FC236}">
                <a16:creationId xmlns:a16="http://schemas.microsoft.com/office/drawing/2014/main" id="{498F469F-7746-4C24-911B-6920B56D04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B81A1-2A2A-4A98-AC4C-2AA5D87DB889}"/>
              </a:ext>
            </a:extLst>
          </p:cNvPr>
          <p:cNvSpPr>
            <a:spLocks noGrp="1"/>
          </p:cNvSpPr>
          <p:nvPr>
            <p:ph type="sldNum" sz="quarter" idx="12"/>
          </p:nvPr>
        </p:nvSpPr>
        <p:spPr/>
        <p:txBody>
          <a:bodyPr/>
          <a:lstStyle/>
          <a:p>
            <a:fld id="{982DBE20-3392-41EE-8813-AF17E1DCB5F1}" type="slidenum">
              <a:rPr lang="en-US" smtClean="0"/>
              <a:t>‹#›</a:t>
            </a:fld>
            <a:endParaRPr lang="en-US"/>
          </a:p>
        </p:txBody>
      </p:sp>
    </p:spTree>
    <p:extLst>
      <p:ext uri="{BB962C8B-B14F-4D97-AF65-F5344CB8AC3E}">
        <p14:creationId xmlns:p14="http://schemas.microsoft.com/office/powerpoint/2010/main" val="148761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0DB9E1-A6C9-45E4-81B1-1D78A2350C8B}"/>
              </a:ext>
            </a:extLst>
          </p:cNvPr>
          <p:cNvSpPr>
            <a:spLocks noGrp="1"/>
          </p:cNvSpPr>
          <p:nvPr>
            <p:ph type="title"/>
          </p:nvPr>
        </p:nvSpPr>
        <p:spPr>
          <a:xfrm>
            <a:off x="838200" y="339296"/>
            <a:ext cx="10515600" cy="1146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1592BE-8E82-4A61-81FD-D70BA7D9F396}"/>
              </a:ext>
            </a:extLst>
          </p:cNvPr>
          <p:cNvSpPr>
            <a:spLocks noGrp="1"/>
          </p:cNvSpPr>
          <p:nvPr>
            <p:ph type="body" idx="1"/>
          </p:nvPr>
        </p:nvSpPr>
        <p:spPr>
          <a:xfrm>
            <a:off x="838200" y="1620409"/>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8271B-30B9-4833-BAD2-46C2ADD3A41A}"/>
              </a:ext>
            </a:extLst>
          </p:cNvPr>
          <p:cNvSpPr>
            <a:spLocks noGrp="1"/>
          </p:cNvSpPr>
          <p:nvPr>
            <p:ph type="dt" sz="half" idx="2"/>
          </p:nvPr>
        </p:nvSpPr>
        <p:spPr>
          <a:xfrm>
            <a:off x="9334733" y="6401230"/>
            <a:ext cx="989665" cy="365125"/>
          </a:xfrm>
          <a:prstGeom prst="rect">
            <a:avLst/>
          </a:prstGeom>
        </p:spPr>
        <p:txBody>
          <a:bodyPr vert="horz" lIns="91440" tIns="45720" rIns="91440" bIns="45720" rtlCol="0" anchor="ctr"/>
          <a:lstStyle>
            <a:lvl1pPr algn="r">
              <a:defRPr sz="1200">
                <a:solidFill>
                  <a:schemeClr val="tx1">
                    <a:tint val="75000"/>
                  </a:schemeClr>
                </a:solidFill>
                <a:latin typeface="Segoe UI Light" panose="020B0502040204020203" pitchFamily="34" charset="0"/>
                <a:cs typeface="Segoe UI Light" panose="020B0502040204020203" pitchFamily="34" charset="0"/>
              </a:defRPr>
            </a:lvl1pPr>
          </a:lstStyle>
          <a:p>
            <a:fld id="{B993EDE6-3587-4C56-B7FC-09762B43A72B}" type="datetimeFigureOut">
              <a:rPr lang="en-US" smtClean="0"/>
              <a:pPr/>
              <a:t>3/1/2022</a:t>
            </a:fld>
            <a:endParaRPr lang="en-US"/>
          </a:p>
        </p:txBody>
      </p:sp>
      <p:sp>
        <p:nvSpPr>
          <p:cNvPr id="5" name="Footer Placeholder 4">
            <a:extLst>
              <a:ext uri="{FF2B5EF4-FFF2-40B4-BE49-F238E27FC236}">
                <a16:creationId xmlns:a16="http://schemas.microsoft.com/office/drawing/2014/main" id="{67712FA6-88F3-4478-8A2D-7204FA017C06}"/>
              </a:ext>
            </a:extLst>
          </p:cNvPr>
          <p:cNvSpPr>
            <a:spLocks noGrp="1"/>
          </p:cNvSpPr>
          <p:nvPr>
            <p:ph type="ftr" sz="quarter" idx="3"/>
          </p:nvPr>
        </p:nvSpPr>
        <p:spPr>
          <a:xfrm>
            <a:off x="4038600" y="640123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Light" panose="020B0502040204020203" pitchFamily="34" charset="0"/>
                <a:cs typeface="Segoe UI Light"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CB68B983-0DC6-47DF-A4AF-3457F9D6FD98}"/>
              </a:ext>
            </a:extLst>
          </p:cNvPr>
          <p:cNvSpPr>
            <a:spLocks noGrp="1"/>
          </p:cNvSpPr>
          <p:nvPr>
            <p:ph type="sldNum" sz="quarter" idx="4"/>
          </p:nvPr>
        </p:nvSpPr>
        <p:spPr>
          <a:xfrm>
            <a:off x="10411817" y="6401230"/>
            <a:ext cx="543685" cy="365125"/>
          </a:xfrm>
          <a:prstGeom prst="rect">
            <a:avLst/>
          </a:prstGeom>
        </p:spPr>
        <p:txBody>
          <a:bodyPr vert="horz" lIns="91440" tIns="45720" rIns="91440" bIns="45720" rtlCol="0" anchor="ctr"/>
          <a:lstStyle>
            <a:lvl1pPr algn="r">
              <a:defRPr sz="1200">
                <a:solidFill>
                  <a:schemeClr val="tx1">
                    <a:tint val="75000"/>
                  </a:schemeClr>
                </a:solidFill>
                <a:latin typeface="Segoe UI Light" panose="020B0502040204020203" pitchFamily="34" charset="0"/>
                <a:cs typeface="Segoe UI Light" panose="020B0502040204020203" pitchFamily="34" charset="0"/>
              </a:defRPr>
            </a:lvl1pPr>
          </a:lstStyle>
          <a:p>
            <a:fld id="{982DBE20-3392-41EE-8813-AF17E1DCB5F1}" type="slidenum">
              <a:rPr lang="en-US" smtClean="0"/>
              <a:pPr/>
              <a:t>‹#›</a:t>
            </a:fld>
            <a:endParaRPr lang="en-US"/>
          </a:p>
        </p:txBody>
      </p:sp>
      <p:pic>
        <p:nvPicPr>
          <p:cNvPr id="10" name="Picture 9" descr="A picture containing clipart&#10;&#10;Description generated with very high confidence">
            <a:extLst>
              <a:ext uri="{FF2B5EF4-FFF2-40B4-BE49-F238E27FC236}">
                <a16:creationId xmlns:a16="http://schemas.microsoft.com/office/drawing/2014/main" id="{6E8EE1DA-6AF0-47C2-A421-FA75E1757D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01359" y="6448697"/>
            <a:ext cx="982001" cy="272778"/>
          </a:xfrm>
          <a:prstGeom prst="rect">
            <a:avLst/>
          </a:prstGeom>
        </p:spPr>
      </p:pic>
      <p:cxnSp>
        <p:nvCxnSpPr>
          <p:cNvPr id="12" name="Straight Connector 11">
            <a:extLst>
              <a:ext uri="{FF2B5EF4-FFF2-40B4-BE49-F238E27FC236}">
                <a16:creationId xmlns:a16="http://schemas.microsoft.com/office/drawing/2014/main" id="{E2E032AD-B84E-43D8-B0EA-73FBFF8BB187}"/>
              </a:ext>
            </a:extLst>
          </p:cNvPr>
          <p:cNvCxnSpPr>
            <a:cxnSpLocks/>
          </p:cNvCxnSpPr>
          <p:nvPr userDrawn="1"/>
        </p:nvCxnSpPr>
        <p:spPr>
          <a:xfrm>
            <a:off x="0" y="6271774"/>
            <a:ext cx="12192000" cy="0"/>
          </a:xfrm>
          <a:prstGeom prst="line">
            <a:avLst/>
          </a:prstGeom>
          <a:ln w="76200">
            <a:solidFill>
              <a:srgbClr val="6FBE4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B2A8D5-79D4-47C0-8E35-85FD72BCCF20}"/>
              </a:ext>
            </a:extLst>
          </p:cNvPr>
          <p:cNvCxnSpPr>
            <a:cxnSpLocks/>
          </p:cNvCxnSpPr>
          <p:nvPr userDrawn="1"/>
        </p:nvCxnSpPr>
        <p:spPr>
          <a:xfrm>
            <a:off x="0" y="39268"/>
            <a:ext cx="12192000" cy="0"/>
          </a:xfrm>
          <a:prstGeom prst="line">
            <a:avLst/>
          </a:prstGeom>
          <a:ln w="76200">
            <a:solidFill>
              <a:srgbClr val="6FBE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660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svg"/><Relationship Id="rId11" Type="http://schemas.openxmlformats.org/officeDocument/2006/relationships/image" Target="../media/image16.png"/><Relationship Id="rId5" Type="http://schemas.openxmlformats.org/officeDocument/2006/relationships/image" Target="../media/image2.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6.jpg"/><Relationship Id="rId3" Type="http://schemas.openxmlformats.org/officeDocument/2006/relationships/image" Target="../media/image22.png"/><Relationship Id="rId7" Type="http://schemas.openxmlformats.org/officeDocument/2006/relationships/image" Target="../media/image14.png"/><Relationship Id="rId12"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17.svg"/><Relationship Id="rId4" Type="http://schemas.openxmlformats.org/officeDocument/2006/relationships/image" Target="../media/image23.svg"/><Relationship Id="rId9" Type="http://schemas.openxmlformats.org/officeDocument/2006/relationships/image" Target="../media/image16.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6.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2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23.sv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14.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31.png"/><Relationship Id="rId5" Type="http://schemas.openxmlformats.org/officeDocument/2006/relationships/image" Target="../media/image12.png"/><Relationship Id="rId10" Type="http://schemas.openxmlformats.org/officeDocument/2006/relationships/image" Target="../media/image9.svg"/><Relationship Id="rId4" Type="http://schemas.openxmlformats.org/officeDocument/2006/relationships/image" Target="../media/image23.svg"/><Relationship Id="rId9" Type="http://schemas.openxmlformats.org/officeDocument/2006/relationships/image" Target="../media/image8.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5F980-4B92-4F00-AA34-DB24F1A15AFC}"/>
              </a:ext>
            </a:extLst>
          </p:cNvPr>
          <p:cNvSpPr>
            <a:spLocks noGrp="1"/>
          </p:cNvSpPr>
          <p:nvPr>
            <p:ph type="ctrTitle"/>
          </p:nvPr>
        </p:nvSpPr>
        <p:spPr>
          <a:xfrm>
            <a:off x="524354" y="640080"/>
            <a:ext cx="8467246" cy="4018341"/>
          </a:xfrm>
          <a:noFill/>
        </p:spPr>
        <p:txBody>
          <a:bodyPr>
            <a:normAutofit/>
          </a:bodyPr>
          <a:lstStyle/>
          <a:p>
            <a:pPr algn="l"/>
            <a:r>
              <a:rPr lang="en-US" dirty="0">
                <a:solidFill>
                  <a:srgbClr val="6FBE43"/>
                </a:solidFill>
                <a:latin typeface="Segoe UI Light" panose="020B0502040204020203" pitchFamily="34" charset="0"/>
                <a:cs typeface="Segoe UI Light" panose="020B0502040204020203" pitchFamily="34" charset="0"/>
              </a:rPr>
              <a:t>Sustainability Issues</a:t>
            </a:r>
          </a:p>
        </p:txBody>
      </p:sp>
      <p:sp>
        <p:nvSpPr>
          <p:cNvPr id="3" name="Subtitle 2">
            <a:extLst>
              <a:ext uri="{FF2B5EF4-FFF2-40B4-BE49-F238E27FC236}">
                <a16:creationId xmlns:a16="http://schemas.microsoft.com/office/drawing/2014/main" id="{A6BB7857-4974-4711-B35B-B0F7DE2DF8B0}"/>
              </a:ext>
            </a:extLst>
          </p:cNvPr>
          <p:cNvSpPr>
            <a:spLocks noGrp="1"/>
          </p:cNvSpPr>
          <p:nvPr>
            <p:ph type="subTitle" idx="1"/>
          </p:nvPr>
        </p:nvSpPr>
        <p:spPr>
          <a:xfrm>
            <a:off x="524354" y="4796852"/>
            <a:ext cx="6274590" cy="1421068"/>
          </a:xfrm>
          <a:noFill/>
        </p:spPr>
        <p:txBody>
          <a:bodyPr>
            <a:normAutofit/>
          </a:bodyPr>
          <a:lstStyle/>
          <a:p>
            <a:pPr algn="l"/>
            <a:r>
              <a:rPr lang="en-US" dirty="0">
                <a:solidFill>
                  <a:srgbClr val="6FBE43"/>
                </a:solidFill>
                <a:latin typeface="Segoe UI Light" panose="020B0502040204020203" pitchFamily="34" charset="0"/>
                <a:cs typeface="Segoe UI Light" panose="020B0502040204020203" pitchFamily="34" charset="0"/>
              </a:rPr>
              <a:t> </a:t>
            </a:r>
            <a:r>
              <a:rPr lang="en-US" dirty="0">
                <a:solidFill>
                  <a:schemeClr val="tx1">
                    <a:lumMod val="50000"/>
                    <a:lumOff val="50000"/>
                  </a:schemeClr>
                </a:solidFill>
                <a:latin typeface="Segoe UI Light" panose="020B0502040204020203" pitchFamily="34" charset="0"/>
                <a:cs typeface="Segoe UI Light" panose="020B0502040204020203" pitchFamily="34" charset="0"/>
              </a:rPr>
              <a:t>Eugene Kow</a:t>
            </a:r>
          </a:p>
        </p:txBody>
      </p:sp>
      <p:pic>
        <p:nvPicPr>
          <p:cNvPr id="11" name="Picture 10" descr="A picture containing clipart&#10;&#10;Description generated with very high confidence">
            <a:extLst>
              <a:ext uri="{FF2B5EF4-FFF2-40B4-BE49-F238E27FC236}">
                <a16:creationId xmlns:a16="http://schemas.microsoft.com/office/drawing/2014/main" id="{5F4090BE-E3BA-46B2-898B-2D7A03F26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54" y="2008313"/>
            <a:ext cx="5957626" cy="1654896"/>
          </a:xfrm>
          <a:prstGeom prst="rect">
            <a:avLst/>
          </a:prstGeom>
        </p:spPr>
      </p:pic>
    </p:spTree>
    <p:extLst>
      <p:ext uri="{BB962C8B-B14F-4D97-AF65-F5344CB8AC3E}">
        <p14:creationId xmlns:p14="http://schemas.microsoft.com/office/powerpoint/2010/main" val="38244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6FA23-B31E-48D9-8F0B-D7F8C5C5DE7F}"/>
              </a:ext>
            </a:extLst>
          </p:cNvPr>
          <p:cNvSpPr>
            <a:spLocks noGrp="1"/>
          </p:cNvSpPr>
          <p:nvPr>
            <p:ph type="title"/>
          </p:nvPr>
        </p:nvSpPr>
        <p:spPr/>
        <p:txBody>
          <a:bodyPr/>
          <a:lstStyle/>
          <a:p>
            <a:r>
              <a:rPr lang="en-US" dirty="0">
                <a:solidFill>
                  <a:srgbClr val="6FBE43"/>
                </a:solidFill>
              </a:rPr>
              <a:t>Financial Update</a:t>
            </a:r>
          </a:p>
        </p:txBody>
      </p:sp>
      <p:graphicFrame>
        <p:nvGraphicFramePr>
          <p:cNvPr id="8" name="Chart 7">
            <a:extLst>
              <a:ext uri="{FF2B5EF4-FFF2-40B4-BE49-F238E27FC236}">
                <a16:creationId xmlns:a16="http://schemas.microsoft.com/office/drawing/2014/main" id="{5598DF0B-5C97-45AE-9123-5D360283D7B5}"/>
              </a:ext>
            </a:extLst>
          </p:cNvPr>
          <p:cNvGraphicFramePr>
            <a:graphicFrameLocks/>
          </p:cNvGraphicFramePr>
          <p:nvPr>
            <p:extLst>
              <p:ext uri="{D42A27DB-BD31-4B8C-83A1-F6EECF244321}">
                <p14:modId xmlns:p14="http://schemas.microsoft.com/office/powerpoint/2010/main" val="4263777928"/>
              </p:ext>
            </p:extLst>
          </p:nvPr>
        </p:nvGraphicFramePr>
        <p:xfrm>
          <a:off x="2762250" y="1485472"/>
          <a:ext cx="8591550" cy="454385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320C596B-A350-45AF-BD76-FD5EFB6BA286}"/>
              </a:ext>
            </a:extLst>
          </p:cNvPr>
          <p:cNvSpPr/>
          <p:nvPr/>
        </p:nvSpPr>
        <p:spPr>
          <a:xfrm>
            <a:off x="838200" y="1485472"/>
            <a:ext cx="1733550" cy="1257300"/>
          </a:xfrm>
          <a:prstGeom prst="rect">
            <a:avLst/>
          </a:prstGeom>
          <a:solidFill>
            <a:srgbClr val="6FBE4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latin typeface="Segoe UI Light" panose="020B0502040204020203" pitchFamily="34" charset="0"/>
                <a:cs typeface="Segoe UI Light" panose="020B0502040204020203" pitchFamily="34" charset="0"/>
              </a:rPr>
              <a:t>$66</a:t>
            </a:r>
          </a:p>
          <a:p>
            <a:pPr algn="ctr"/>
            <a:r>
              <a:rPr lang="en-US" sz="1400" dirty="0">
                <a:latin typeface="Segoe UI Light" panose="020B0502040204020203" pitchFamily="34" charset="0"/>
                <a:cs typeface="Segoe UI Light" panose="020B0502040204020203" pitchFamily="34" charset="0"/>
              </a:rPr>
              <a:t>per share</a:t>
            </a:r>
          </a:p>
        </p:txBody>
      </p:sp>
      <p:sp>
        <p:nvSpPr>
          <p:cNvPr id="10" name="Rectangle 9">
            <a:extLst>
              <a:ext uri="{FF2B5EF4-FFF2-40B4-BE49-F238E27FC236}">
                <a16:creationId xmlns:a16="http://schemas.microsoft.com/office/drawing/2014/main" id="{49EEFE9C-28F3-4938-A839-230E01C03758}"/>
              </a:ext>
            </a:extLst>
          </p:cNvPr>
          <p:cNvSpPr/>
          <p:nvPr/>
        </p:nvSpPr>
        <p:spPr>
          <a:xfrm>
            <a:off x="838200" y="2818972"/>
            <a:ext cx="1733550" cy="1257300"/>
          </a:xfrm>
          <a:prstGeom prst="rect">
            <a:avLst/>
          </a:prstGeom>
          <a:solidFill>
            <a:schemeClr val="tx1">
              <a:lumMod val="50000"/>
              <a:lumOff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latin typeface="Segoe UI Light" panose="020B0502040204020203" pitchFamily="34" charset="0"/>
                <a:cs typeface="Segoe UI Light" panose="020B0502040204020203" pitchFamily="34" charset="0"/>
              </a:rPr>
              <a:t>28M</a:t>
            </a:r>
          </a:p>
          <a:p>
            <a:pPr algn="ctr"/>
            <a:r>
              <a:rPr lang="en-US" sz="1400" dirty="0">
                <a:latin typeface="Segoe UI Light" panose="020B0502040204020203" pitchFamily="34" charset="0"/>
                <a:cs typeface="Segoe UI Light" panose="020B0502040204020203" pitchFamily="34" charset="0"/>
              </a:rPr>
              <a:t>shares outstanding</a:t>
            </a:r>
          </a:p>
        </p:txBody>
      </p:sp>
      <p:sp>
        <p:nvSpPr>
          <p:cNvPr id="11" name="Rectangle 10">
            <a:extLst>
              <a:ext uri="{FF2B5EF4-FFF2-40B4-BE49-F238E27FC236}">
                <a16:creationId xmlns:a16="http://schemas.microsoft.com/office/drawing/2014/main" id="{7806A428-B626-495C-8B07-1F2C6F2268A7}"/>
              </a:ext>
            </a:extLst>
          </p:cNvPr>
          <p:cNvSpPr/>
          <p:nvPr/>
        </p:nvSpPr>
        <p:spPr>
          <a:xfrm>
            <a:off x="838200" y="4152472"/>
            <a:ext cx="1733550" cy="1257300"/>
          </a:xfrm>
          <a:prstGeom prst="rect">
            <a:avLst/>
          </a:prstGeom>
          <a:solidFill>
            <a:srgbClr val="6FBE4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latin typeface="Segoe UI Light" panose="020B0502040204020203" pitchFamily="34" charset="0"/>
                <a:cs typeface="Segoe UI Light" panose="020B0502040204020203" pitchFamily="34" charset="0"/>
              </a:rPr>
              <a:t>1.9B</a:t>
            </a:r>
          </a:p>
          <a:p>
            <a:pPr algn="ctr"/>
            <a:r>
              <a:rPr lang="en-US" sz="1400" dirty="0">
                <a:latin typeface="Segoe UI Light" panose="020B0502040204020203" pitchFamily="34" charset="0"/>
                <a:cs typeface="Segoe UI Light" panose="020B0502040204020203" pitchFamily="34" charset="0"/>
              </a:rPr>
              <a:t>market cap</a:t>
            </a:r>
          </a:p>
        </p:txBody>
      </p:sp>
    </p:spTree>
    <p:extLst>
      <p:ext uri="{BB962C8B-B14F-4D97-AF65-F5344CB8AC3E}">
        <p14:creationId xmlns:p14="http://schemas.microsoft.com/office/powerpoint/2010/main" val="3570265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left)">
                                      <p:cBhvr>
                                        <p:cTn id="20" dur="500"/>
                                        <p:tgtEl>
                                          <p:spTgt spid="8">
                                            <p:graphicEl>
                                              <a:chart seriesIdx="-3" categoryIdx="-3" bldStep="gridLegend"/>
                                            </p:graphic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24" dur="500"/>
                                        <p:tgtEl>
                                          <p:spTgt spid="8">
                                            <p:graphicEl>
                                              <a:chart seriesIdx="0" categoryIdx="-4" bldStep="series"/>
                                            </p:graphic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left)">
                                      <p:cBhvr>
                                        <p:cTn id="28" dur="500"/>
                                        <p:tgtEl>
                                          <p:spTgt spid="8">
                                            <p:graphicEl>
                                              <a:chart seriesIdx="1" categoryIdx="-4" bldStep="series"/>
                                            </p:graphic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left)">
                                      <p:cBhvr>
                                        <p:cTn id="32" dur="500"/>
                                        <p:tgtEl>
                                          <p:spTgt spid="8">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Factory">
            <a:extLst>
              <a:ext uri="{FF2B5EF4-FFF2-40B4-BE49-F238E27FC236}">
                <a16:creationId xmlns:a16="http://schemas.microsoft.com/office/drawing/2014/main" id="{AE4C3806-986E-43DE-97E0-BAB027331B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500" y="1365330"/>
            <a:ext cx="2473245" cy="2473245"/>
          </a:xfrm>
          <a:prstGeom prst="rect">
            <a:avLst/>
          </a:prstGeom>
        </p:spPr>
      </p:pic>
      <p:sp>
        <p:nvSpPr>
          <p:cNvPr id="19" name="TextBox 18">
            <a:extLst>
              <a:ext uri="{FF2B5EF4-FFF2-40B4-BE49-F238E27FC236}">
                <a16:creationId xmlns:a16="http://schemas.microsoft.com/office/drawing/2014/main" id="{AD5B77AA-408D-4ED8-A660-B8AC773ED1AB}"/>
              </a:ext>
            </a:extLst>
          </p:cNvPr>
          <p:cNvSpPr txBox="1"/>
          <p:nvPr/>
        </p:nvSpPr>
        <p:spPr>
          <a:xfrm>
            <a:off x="571499" y="3771900"/>
            <a:ext cx="2473245" cy="830997"/>
          </a:xfrm>
          <a:prstGeom prst="rect">
            <a:avLst/>
          </a:prstGeom>
          <a:noFill/>
        </p:spPr>
        <p:txBody>
          <a:bodyPr wrap="square" rtlCol="0">
            <a:spAutoFit/>
          </a:bodyPr>
          <a:lstStyle/>
          <a:p>
            <a:pPr algn="ctr"/>
            <a:r>
              <a:rPr lang="en-US" sz="2400" dirty="0">
                <a:solidFill>
                  <a:srgbClr val="6FBE43"/>
                </a:solidFill>
                <a:latin typeface="Segoe UI Light" panose="020B0502040204020203" pitchFamily="34" charset="0"/>
                <a:cs typeface="Segoe UI Light" panose="020B0502040204020203" pitchFamily="34" charset="0"/>
              </a:rPr>
              <a:t>Manufacturing Methods</a:t>
            </a:r>
          </a:p>
        </p:txBody>
      </p:sp>
      <p:pic>
        <p:nvPicPr>
          <p:cNvPr id="16" name="Graphic 15" descr="Recycle">
            <a:extLst>
              <a:ext uri="{FF2B5EF4-FFF2-40B4-BE49-F238E27FC236}">
                <a16:creationId xmlns:a16="http://schemas.microsoft.com/office/drawing/2014/main" id="{7E68FE76-5EBE-48BE-A31C-BC9B29E54E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81100" y="1365330"/>
            <a:ext cx="2473245" cy="2473245"/>
          </a:xfrm>
          <a:prstGeom prst="rect">
            <a:avLst/>
          </a:prstGeom>
        </p:spPr>
      </p:pic>
      <p:sp>
        <p:nvSpPr>
          <p:cNvPr id="20" name="TextBox 19">
            <a:extLst>
              <a:ext uri="{FF2B5EF4-FFF2-40B4-BE49-F238E27FC236}">
                <a16:creationId xmlns:a16="http://schemas.microsoft.com/office/drawing/2014/main" id="{AD4868F2-B8FD-418D-9548-7BB6A94ECCFF}"/>
              </a:ext>
            </a:extLst>
          </p:cNvPr>
          <p:cNvSpPr txBox="1"/>
          <p:nvPr/>
        </p:nvSpPr>
        <p:spPr>
          <a:xfrm>
            <a:off x="3481100" y="3771900"/>
            <a:ext cx="2473245" cy="830997"/>
          </a:xfrm>
          <a:prstGeom prst="rect">
            <a:avLst/>
          </a:prstGeom>
          <a:noFill/>
        </p:spPr>
        <p:txBody>
          <a:bodyPr wrap="square" rtlCol="0">
            <a:spAutoFit/>
          </a:bodyPr>
          <a:lstStyle/>
          <a:p>
            <a:pPr algn="ctr"/>
            <a:r>
              <a:rPr lang="en-US" sz="2400" dirty="0">
                <a:solidFill>
                  <a:srgbClr val="6FBE43"/>
                </a:solidFill>
                <a:latin typeface="Segoe UI Light" panose="020B0502040204020203" pitchFamily="34" charset="0"/>
                <a:cs typeface="Segoe UI Light" panose="020B0502040204020203" pitchFamily="34" charset="0"/>
              </a:rPr>
              <a:t>Recycling &amp; Product Disposal</a:t>
            </a:r>
          </a:p>
        </p:txBody>
      </p:sp>
      <p:pic>
        <p:nvPicPr>
          <p:cNvPr id="14" name="Graphic 13" descr="Truck">
            <a:extLst>
              <a:ext uri="{FF2B5EF4-FFF2-40B4-BE49-F238E27FC236}">
                <a16:creationId xmlns:a16="http://schemas.microsoft.com/office/drawing/2014/main" id="{91760ED1-01C8-4883-9EE0-074BE1F878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0701" y="1365330"/>
            <a:ext cx="2473245" cy="2473245"/>
          </a:xfrm>
          <a:prstGeom prst="rect">
            <a:avLst/>
          </a:prstGeom>
        </p:spPr>
      </p:pic>
      <p:sp>
        <p:nvSpPr>
          <p:cNvPr id="21" name="TextBox 20">
            <a:extLst>
              <a:ext uri="{FF2B5EF4-FFF2-40B4-BE49-F238E27FC236}">
                <a16:creationId xmlns:a16="http://schemas.microsoft.com/office/drawing/2014/main" id="{B9AC1DA9-73EE-4AFC-8F01-55AC9F31610A}"/>
              </a:ext>
            </a:extLst>
          </p:cNvPr>
          <p:cNvSpPr txBox="1"/>
          <p:nvPr/>
        </p:nvSpPr>
        <p:spPr>
          <a:xfrm>
            <a:off x="6390701" y="3771900"/>
            <a:ext cx="2473245" cy="461665"/>
          </a:xfrm>
          <a:prstGeom prst="rect">
            <a:avLst/>
          </a:prstGeom>
          <a:noFill/>
        </p:spPr>
        <p:txBody>
          <a:bodyPr wrap="square" rtlCol="0">
            <a:spAutoFit/>
          </a:bodyPr>
          <a:lstStyle/>
          <a:p>
            <a:pPr algn="ctr"/>
            <a:r>
              <a:rPr lang="en-US" sz="2400" dirty="0">
                <a:solidFill>
                  <a:srgbClr val="6FBE43"/>
                </a:solidFill>
                <a:latin typeface="Segoe UI Light" panose="020B0502040204020203" pitchFamily="34" charset="0"/>
                <a:cs typeface="Segoe UI Light" panose="020B0502040204020203" pitchFamily="34" charset="0"/>
              </a:rPr>
              <a:t>Material Sourcing</a:t>
            </a:r>
          </a:p>
        </p:txBody>
      </p:sp>
      <p:pic>
        <p:nvPicPr>
          <p:cNvPr id="18" name="Graphic 17" descr="Earth Globe Americas">
            <a:extLst>
              <a:ext uri="{FF2B5EF4-FFF2-40B4-BE49-F238E27FC236}">
                <a16:creationId xmlns:a16="http://schemas.microsoft.com/office/drawing/2014/main" id="{42618DEE-BD91-4C7F-9FCA-7D2781B196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00302" y="1365330"/>
            <a:ext cx="2473245" cy="2473245"/>
          </a:xfrm>
          <a:prstGeom prst="rect">
            <a:avLst/>
          </a:prstGeom>
        </p:spPr>
      </p:pic>
      <p:sp>
        <p:nvSpPr>
          <p:cNvPr id="22" name="TextBox 21">
            <a:extLst>
              <a:ext uri="{FF2B5EF4-FFF2-40B4-BE49-F238E27FC236}">
                <a16:creationId xmlns:a16="http://schemas.microsoft.com/office/drawing/2014/main" id="{45F483B3-C80F-4D88-85BC-B7A7769E9AAB}"/>
              </a:ext>
            </a:extLst>
          </p:cNvPr>
          <p:cNvSpPr txBox="1"/>
          <p:nvPr/>
        </p:nvSpPr>
        <p:spPr>
          <a:xfrm>
            <a:off x="9300301" y="3771900"/>
            <a:ext cx="2473245" cy="830997"/>
          </a:xfrm>
          <a:prstGeom prst="rect">
            <a:avLst/>
          </a:prstGeom>
          <a:noFill/>
        </p:spPr>
        <p:txBody>
          <a:bodyPr wrap="square" rtlCol="0">
            <a:spAutoFit/>
          </a:bodyPr>
          <a:lstStyle/>
          <a:p>
            <a:pPr algn="ctr"/>
            <a:r>
              <a:rPr lang="en-US" sz="2400" dirty="0">
                <a:solidFill>
                  <a:srgbClr val="6FBE43"/>
                </a:solidFill>
                <a:latin typeface="Segoe UI Light" panose="020B0502040204020203" pitchFamily="34" charset="0"/>
                <a:cs typeface="Segoe UI Light" panose="020B0502040204020203" pitchFamily="34" charset="0"/>
              </a:rPr>
              <a:t>Corporate Social Responsibility</a:t>
            </a:r>
          </a:p>
        </p:txBody>
      </p:sp>
    </p:spTree>
    <p:extLst>
      <p:ext uri="{BB962C8B-B14F-4D97-AF65-F5344CB8AC3E}">
        <p14:creationId xmlns:p14="http://schemas.microsoft.com/office/powerpoint/2010/main" val="21963473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Arrow: Straight">
            <a:extLst>
              <a:ext uri="{FF2B5EF4-FFF2-40B4-BE49-F238E27FC236}">
                <a16:creationId xmlns:a16="http://schemas.microsoft.com/office/drawing/2014/main" id="{6BBB7FB4-ED69-4439-8A14-340F73AA72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508991" y="732183"/>
            <a:ext cx="5698435" cy="5698435"/>
          </a:xfrm>
          <a:prstGeom prst="rect">
            <a:avLst/>
          </a:prstGeom>
        </p:spPr>
      </p:pic>
      <p:pic>
        <p:nvPicPr>
          <p:cNvPr id="6" name="Graphic 5" descr="Factory">
            <a:extLst>
              <a:ext uri="{FF2B5EF4-FFF2-40B4-BE49-F238E27FC236}">
                <a16:creationId xmlns:a16="http://schemas.microsoft.com/office/drawing/2014/main" id="{AE4C3806-986E-43DE-97E0-BAB027331B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8224" y="243702"/>
            <a:ext cx="839796" cy="839796"/>
          </a:xfrm>
          <a:prstGeom prst="rect">
            <a:avLst/>
          </a:prstGeom>
        </p:spPr>
      </p:pic>
      <p:sp>
        <p:nvSpPr>
          <p:cNvPr id="19" name="TextBox 18">
            <a:extLst>
              <a:ext uri="{FF2B5EF4-FFF2-40B4-BE49-F238E27FC236}">
                <a16:creationId xmlns:a16="http://schemas.microsoft.com/office/drawing/2014/main" id="{AD5B77AA-408D-4ED8-A660-B8AC773ED1AB}"/>
              </a:ext>
            </a:extLst>
          </p:cNvPr>
          <p:cNvSpPr txBox="1"/>
          <p:nvPr/>
        </p:nvSpPr>
        <p:spPr>
          <a:xfrm>
            <a:off x="743596" y="1060859"/>
            <a:ext cx="2129052" cy="276999"/>
          </a:xfrm>
          <a:prstGeom prst="rect">
            <a:avLst/>
          </a:prstGeom>
          <a:noFill/>
        </p:spPr>
        <p:txBody>
          <a:bodyPr wrap="square" rtlCol="0">
            <a:spAutoFit/>
          </a:bodyPr>
          <a:lstStyle/>
          <a:p>
            <a:pPr algn="ctr"/>
            <a:r>
              <a:rPr lang="en-US" sz="1200" dirty="0">
                <a:solidFill>
                  <a:srgbClr val="6FBE43"/>
                </a:solidFill>
                <a:latin typeface="Segoe UI Light" panose="020B0502040204020203" pitchFamily="34" charset="0"/>
                <a:cs typeface="Segoe UI Light" panose="020B0502040204020203" pitchFamily="34" charset="0"/>
              </a:rPr>
              <a:t>Manufacturing Methods</a:t>
            </a:r>
          </a:p>
        </p:txBody>
      </p:sp>
      <p:pic>
        <p:nvPicPr>
          <p:cNvPr id="16" name="Graphic 15" descr="Recycle">
            <a:extLst>
              <a:ext uri="{FF2B5EF4-FFF2-40B4-BE49-F238E27FC236}">
                <a16:creationId xmlns:a16="http://schemas.microsoft.com/office/drawing/2014/main" id="{7E68FE76-5EBE-48BE-A31C-BC9B29E54E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97825" y="243702"/>
            <a:ext cx="839796" cy="839796"/>
          </a:xfrm>
          <a:prstGeom prst="rect">
            <a:avLst/>
          </a:prstGeom>
        </p:spPr>
      </p:pic>
      <p:sp>
        <p:nvSpPr>
          <p:cNvPr id="20" name="TextBox 19">
            <a:extLst>
              <a:ext uri="{FF2B5EF4-FFF2-40B4-BE49-F238E27FC236}">
                <a16:creationId xmlns:a16="http://schemas.microsoft.com/office/drawing/2014/main" id="{AD4868F2-B8FD-418D-9548-7BB6A94ECCFF}"/>
              </a:ext>
            </a:extLst>
          </p:cNvPr>
          <p:cNvSpPr txBox="1"/>
          <p:nvPr/>
        </p:nvSpPr>
        <p:spPr>
          <a:xfrm>
            <a:off x="3653197" y="1060859"/>
            <a:ext cx="2129052" cy="276999"/>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Recycling &amp; Product Disposal</a:t>
            </a:r>
          </a:p>
        </p:txBody>
      </p:sp>
      <p:pic>
        <p:nvPicPr>
          <p:cNvPr id="14" name="Graphic 13" descr="Truck">
            <a:extLst>
              <a:ext uri="{FF2B5EF4-FFF2-40B4-BE49-F238E27FC236}">
                <a16:creationId xmlns:a16="http://schemas.microsoft.com/office/drawing/2014/main" id="{91760ED1-01C8-4883-9EE0-074BE1F878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07426" y="243702"/>
            <a:ext cx="839796" cy="839796"/>
          </a:xfrm>
          <a:prstGeom prst="rect">
            <a:avLst/>
          </a:prstGeom>
        </p:spPr>
      </p:pic>
      <p:sp>
        <p:nvSpPr>
          <p:cNvPr id="21" name="TextBox 20">
            <a:extLst>
              <a:ext uri="{FF2B5EF4-FFF2-40B4-BE49-F238E27FC236}">
                <a16:creationId xmlns:a16="http://schemas.microsoft.com/office/drawing/2014/main" id="{B9AC1DA9-73EE-4AFC-8F01-55AC9F31610A}"/>
              </a:ext>
            </a:extLst>
          </p:cNvPr>
          <p:cNvSpPr txBox="1"/>
          <p:nvPr/>
        </p:nvSpPr>
        <p:spPr>
          <a:xfrm>
            <a:off x="6562798" y="1060859"/>
            <a:ext cx="2129052" cy="276999"/>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Material Sourcing</a:t>
            </a:r>
          </a:p>
        </p:txBody>
      </p:sp>
      <p:pic>
        <p:nvPicPr>
          <p:cNvPr id="18" name="Graphic 17" descr="Earth Globe Americas">
            <a:extLst>
              <a:ext uri="{FF2B5EF4-FFF2-40B4-BE49-F238E27FC236}">
                <a16:creationId xmlns:a16="http://schemas.microsoft.com/office/drawing/2014/main" id="{42618DEE-BD91-4C7F-9FCA-7D2781B196E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17026" y="243702"/>
            <a:ext cx="839796" cy="839796"/>
          </a:xfrm>
          <a:prstGeom prst="rect">
            <a:avLst/>
          </a:prstGeom>
        </p:spPr>
      </p:pic>
      <p:sp>
        <p:nvSpPr>
          <p:cNvPr id="22" name="TextBox 21">
            <a:extLst>
              <a:ext uri="{FF2B5EF4-FFF2-40B4-BE49-F238E27FC236}">
                <a16:creationId xmlns:a16="http://schemas.microsoft.com/office/drawing/2014/main" id="{45F483B3-C80F-4D88-85BC-B7A7769E9AAB}"/>
              </a:ext>
            </a:extLst>
          </p:cNvPr>
          <p:cNvSpPr txBox="1"/>
          <p:nvPr/>
        </p:nvSpPr>
        <p:spPr>
          <a:xfrm>
            <a:off x="9472398" y="1060859"/>
            <a:ext cx="2129052" cy="461665"/>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Corporate Social Responsibility</a:t>
            </a:r>
          </a:p>
        </p:txBody>
      </p:sp>
      <p:cxnSp>
        <p:nvCxnSpPr>
          <p:cNvPr id="3" name="Straight Connector 2">
            <a:extLst>
              <a:ext uri="{FF2B5EF4-FFF2-40B4-BE49-F238E27FC236}">
                <a16:creationId xmlns:a16="http://schemas.microsoft.com/office/drawing/2014/main" id="{13BEB928-392B-4656-9936-FECFC5AF13A5}"/>
              </a:ext>
            </a:extLst>
          </p:cNvPr>
          <p:cNvCxnSpPr/>
          <p:nvPr/>
        </p:nvCxnSpPr>
        <p:spPr>
          <a:xfrm>
            <a:off x="981075" y="1608916"/>
            <a:ext cx="1685925" cy="0"/>
          </a:xfrm>
          <a:prstGeom prst="line">
            <a:avLst/>
          </a:prstGeom>
          <a:ln w="38100">
            <a:solidFill>
              <a:srgbClr val="6FBE43"/>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134964F-4F7F-4893-A45D-57EAC553FAE9}"/>
              </a:ext>
            </a:extLst>
          </p:cNvPr>
          <p:cNvGrpSpPr/>
          <p:nvPr/>
        </p:nvGrpSpPr>
        <p:grpSpPr>
          <a:xfrm>
            <a:off x="743596" y="2390774"/>
            <a:ext cx="2216273" cy="2076452"/>
            <a:chOff x="743596" y="2403884"/>
            <a:chExt cx="2216273" cy="2076452"/>
          </a:xfrm>
        </p:grpSpPr>
        <p:sp>
          <p:nvSpPr>
            <p:cNvPr id="17" name="TextBox 16">
              <a:extLst>
                <a:ext uri="{FF2B5EF4-FFF2-40B4-BE49-F238E27FC236}">
                  <a16:creationId xmlns:a16="http://schemas.microsoft.com/office/drawing/2014/main" id="{D1777E20-65A0-496C-B284-C92B7252CB8E}"/>
                </a:ext>
              </a:extLst>
            </p:cNvPr>
            <p:cNvSpPr txBox="1"/>
            <p:nvPr/>
          </p:nvSpPr>
          <p:spPr>
            <a:xfrm>
              <a:off x="743596" y="2403884"/>
              <a:ext cx="2129052" cy="276999"/>
            </a:xfrm>
            <a:prstGeom prst="rect">
              <a:avLst/>
            </a:prstGeom>
            <a:noFill/>
          </p:spPr>
          <p:txBody>
            <a:bodyPr wrap="square" rtlCol="0">
              <a:spAutoFit/>
            </a:bodyPr>
            <a:lstStyle/>
            <a:p>
              <a:pPr algn="ctr"/>
              <a:r>
                <a:rPr lang="en-US" sz="1200" dirty="0">
                  <a:solidFill>
                    <a:srgbClr val="6FBE43"/>
                  </a:solidFill>
                  <a:latin typeface="Segoe UI Light" panose="020B0502040204020203" pitchFamily="34" charset="0"/>
                  <a:cs typeface="Segoe UI Light" panose="020B0502040204020203" pitchFamily="34" charset="0"/>
                </a:rPr>
                <a:t>iRobot Plants in China</a:t>
              </a:r>
            </a:p>
          </p:txBody>
        </p:sp>
        <p:pic>
          <p:nvPicPr>
            <p:cNvPr id="4" name="Picture 3">
              <a:extLst>
                <a:ext uri="{FF2B5EF4-FFF2-40B4-BE49-F238E27FC236}">
                  <a16:creationId xmlns:a16="http://schemas.microsoft.com/office/drawing/2014/main" id="{D74965FE-14BE-454C-BA2B-53201940538D}"/>
                </a:ext>
              </a:extLst>
            </p:cNvPr>
            <p:cNvPicPr>
              <a:picLocks noChangeAspect="1"/>
            </p:cNvPicPr>
            <p:nvPr/>
          </p:nvPicPr>
          <p:blipFill>
            <a:blip r:embed="rId13"/>
            <a:stretch>
              <a:fillRect/>
            </a:stretch>
          </p:blipFill>
          <p:spPr>
            <a:xfrm>
              <a:off x="743596" y="2708686"/>
              <a:ext cx="2216273" cy="1771650"/>
            </a:xfrm>
            <a:prstGeom prst="rect">
              <a:avLst/>
            </a:prstGeom>
          </p:spPr>
        </p:pic>
      </p:grpSp>
      <p:sp>
        <p:nvSpPr>
          <p:cNvPr id="28" name="TextBox 27">
            <a:extLst>
              <a:ext uri="{FF2B5EF4-FFF2-40B4-BE49-F238E27FC236}">
                <a16:creationId xmlns:a16="http://schemas.microsoft.com/office/drawing/2014/main" id="{A6FB060C-9586-4E1B-AB3B-1582414891ED}"/>
              </a:ext>
            </a:extLst>
          </p:cNvPr>
          <p:cNvSpPr txBox="1"/>
          <p:nvPr/>
        </p:nvSpPr>
        <p:spPr>
          <a:xfrm>
            <a:off x="1079330" y="5731462"/>
            <a:ext cx="10033388" cy="307777"/>
          </a:xfrm>
          <a:prstGeom prst="rect">
            <a:avLst/>
          </a:prstGeom>
          <a:noFill/>
        </p:spPr>
        <p:txBody>
          <a:bodyPr wrap="none" rtlCol="0">
            <a:spAutoFit/>
          </a:bodyPr>
          <a:lstStyle/>
          <a:p>
            <a:pPr algn="ctr"/>
            <a:r>
              <a:rPr lang="en-US" sz="1400" dirty="0">
                <a:latin typeface="Segoe UI Light" panose="020B0502040204020203" pitchFamily="34" charset="0"/>
                <a:cs typeface="Segoe UI Light" panose="020B0502040204020203" pitchFamily="34" charset="0"/>
              </a:rPr>
              <a:t>Next steps: understand cost of relocating manufacturing regionally to America/EMEA, associated de-risking of what % of workforce</a:t>
            </a:r>
          </a:p>
        </p:txBody>
      </p:sp>
      <p:pic>
        <p:nvPicPr>
          <p:cNvPr id="7" name="Picture 6">
            <a:extLst>
              <a:ext uri="{FF2B5EF4-FFF2-40B4-BE49-F238E27FC236}">
                <a16:creationId xmlns:a16="http://schemas.microsoft.com/office/drawing/2014/main" id="{DED55041-C178-44B7-935B-490A9F75D4FD}"/>
              </a:ext>
            </a:extLst>
          </p:cNvPr>
          <p:cNvPicPr>
            <a:picLocks noChangeAspect="1"/>
          </p:cNvPicPr>
          <p:nvPr/>
        </p:nvPicPr>
        <p:blipFill>
          <a:blip r:embed="rId14"/>
          <a:stretch>
            <a:fillRect/>
          </a:stretch>
        </p:blipFill>
        <p:spPr>
          <a:xfrm>
            <a:off x="6151468" y="1522524"/>
            <a:ext cx="2554211" cy="4122536"/>
          </a:xfrm>
          <a:prstGeom prst="rect">
            <a:avLst/>
          </a:prstGeom>
        </p:spPr>
      </p:pic>
      <p:pic>
        <p:nvPicPr>
          <p:cNvPr id="2" name="Picture 1">
            <a:extLst>
              <a:ext uri="{FF2B5EF4-FFF2-40B4-BE49-F238E27FC236}">
                <a16:creationId xmlns:a16="http://schemas.microsoft.com/office/drawing/2014/main" id="{B5F8745D-BE4D-4CC3-8F8D-630B8C3F2C45}"/>
              </a:ext>
            </a:extLst>
          </p:cNvPr>
          <p:cNvPicPr>
            <a:picLocks noChangeAspect="1"/>
          </p:cNvPicPr>
          <p:nvPr/>
        </p:nvPicPr>
        <p:blipFill>
          <a:blip r:embed="rId15"/>
          <a:stretch>
            <a:fillRect/>
          </a:stretch>
        </p:blipFill>
        <p:spPr>
          <a:xfrm>
            <a:off x="4110397" y="2527517"/>
            <a:ext cx="2694594" cy="2519984"/>
          </a:xfrm>
          <a:prstGeom prst="rect">
            <a:avLst/>
          </a:prstGeom>
        </p:spPr>
      </p:pic>
      <p:pic>
        <p:nvPicPr>
          <p:cNvPr id="8" name="Picture 7">
            <a:extLst>
              <a:ext uri="{FF2B5EF4-FFF2-40B4-BE49-F238E27FC236}">
                <a16:creationId xmlns:a16="http://schemas.microsoft.com/office/drawing/2014/main" id="{97118979-79EB-4CAB-B16E-0E60F752AD5B}"/>
              </a:ext>
            </a:extLst>
          </p:cNvPr>
          <p:cNvPicPr>
            <a:picLocks noChangeAspect="1"/>
          </p:cNvPicPr>
          <p:nvPr/>
        </p:nvPicPr>
        <p:blipFill>
          <a:blip r:embed="rId16"/>
          <a:stretch>
            <a:fillRect/>
          </a:stretch>
        </p:blipFill>
        <p:spPr>
          <a:xfrm>
            <a:off x="8182590" y="2062549"/>
            <a:ext cx="2475700" cy="3042486"/>
          </a:xfrm>
          <a:prstGeom prst="rect">
            <a:avLst/>
          </a:prstGeom>
        </p:spPr>
      </p:pic>
    </p:spTree>
    <p:extLst>
      <p:ext uri="{BB962C8B-B14F-4D97-AF65-F5344CB8AC3E}">
        <p14:creationId xmlns:p14="http://schemas.microsoft.com/office/powerpoint/2010/main" val="1983572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Factory">
            <a:extLst>
              <a:ext uri="{FF2B5EF4-FFF2-40B4-BE49-F238E27FC236}">
                <a16:creationId xmlns:a16="http://schemas.microsoft.com/office/drawing/2014/main" id="{AE4C3806-986E-43DE-97E0-BAB027331B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8224" y="243702"/>
            <a:ext cx="839796" cy="839796"/>
          </a:xfrm>
          <a:prstGeom prst="rect">
            <a:avLst/>
          </a:prstGeom>
        </p:spPr>
      </p:pic>
      <p:sp>
        <p:nvSpPr>
          <p:cNvPr id="19" name="TextBox 18">
            <a:extLst>
              <a:ext uri="{FF2B5EF4-FFF2-40B4-BE49-F238E27FC236}">
                <a16:creationId xmlns:a16="http://schemas.microsoft.com/office/drawing/2014/main" id="{AD5B77AA-408D-4ED8-A660-B8AC773ED1AB}"/>
              </a:ext>
            </a:extLst>
          </p:cNvPr>
          <p:cNvSpPr txBox="1"/>
          <p:nvPr/>
        </p:nvSpPr>
        <p:spPr>
          <a:xfrm>
            <a:off x="743596" y="1060859"/>
            <a:ext cx="2129052" cy="276999"/>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Manufacturing Methods</a:t>
            </a:r>
          </a:p>
        </p:txBody>
      </p:sp>
      <p:pic>
        <p:nvPicPr>
          <p:cNvPr id="16" name="Graphic 15" descr="Recycle">
            <a:extLst>
              <a:ext uri="{FF2B5EF4-FFF2-40B4-BE49-F238E27FC236}">
                <a16:creationId xmlns:a16="http://schemas.microsoft.com/office/drawing/2014/main" id="{7E68FE76-5EBE-48BE-A31C-BC9B29E54E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97825" y="243702"/>
            <a:ext cx="839796" cy="839796"/>
          </a:xfrm>
          <a:prstGeom prst="rect">
            <a:avLst/>
          </a:prstGeom>
        </p:spPr>
      </p:pic>
      <p:sp>
        <p:nvSpPr>
          <p:cNvPr id="20" name="TextBox 19">
            <a:extLst>
              <a:ext uri="{FF2B5EF4-FFF2-40B4-BE49-F238E27FC236}">
                <a16:creationId xmlns:a16="http://schemas.microsoft.com/office/drawing/2014/main" id="{AD4868F2-B8FD-418D-9548-7BB6A94ECCFF}"/>
              </a:ext>
            </a:extLst>
          </p:cNvPr>
          <p:cNvSpPr txBox="1"/>
          <p:nvPr/>
        </p:nvSpPr>
        <p:spPr>
          <a:xfrm>
            <a:off x="3653197" y="1060859"/>
            <a:ext cx="2129052" cy="276999"/>
          </a:xfrm>
          <a:prstGeom prst="rect">
            <a:avLst/>
          </a:prstGeom>
          <a:noFill/>
        </p:spPr>
        <p:txBody>
          <a:bodyPr wrap="square" rtlCol="0">
            <a:spAutoFit/>
          </a:bodyPr>
          <a:lstStyle/>
          <a:p>
            <a:pPr algn="ctr"/>
            <a:r>
              <a:rPr lang="en-US" sz="1200" dirty="0">
                <a:solidFill>
                  <a:srgbClr val="6FBE43"/>
                </a:solidFill>
                <a:latin typeface="Segoe UI Light" panose="020B0502040204020203" pitchFamily="34" charset="0"/>
                <a:cs typeface="Segoe UI Light" panose="020B0502040204020203" pitchFamily="34" charset="0"/>
              </a:rPr>
              <a:t>Recycling &amp; Product Disposal</a:t>
            </a:r>
          </a:p>
        </p:txBody>
      </p:sp>
      <p:pic>
        <p:nvPicPr>
          <p:cNvPr id="14" name="Graphic 13" descr="Truck">
            <a:extLst>
              <a:ext uri="{FF2B5EF4-FFF2-40B4-BE49-F238E27FC236}">
                <a16:creationId xmlns:a16="http://schemas.microsoft.com/office/drawing/2014/main" id="{91760ED1-01C8-4883-9EE0-074BE1F878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07426" y="243702"/>
            <a:ext cx="839796" cy="839796"/>
          </a:xfrm>
          <a:prstGeom prst="rect">
            <a:avLst/>
          </a:prstGeom>
        </p:spPr>
      </p:pic>
      <p:sp>
        <p:nvSpPr>
          <p:cNvPr id="21" name="TextBox 20">
            <a:extLst>
              <a:ext uri="{FF2B5EF4-FFF2-40B4-BE49-F238E27FC236}">
                <a16:creationId xmlns:a16="http://schemas.microsoft.com/office/drawing/2014/main" id="{B9AC1DA9-73EE-4AFC-8F01-55AC9F31610A}"/>
              </a:ext>
            </a:extLst>
          </p:cNvPr>
          <p:cNvSpPr txBox="1"/>
          <p:nvPr/>
        </p:nvSpPr>
        <p:spPr>
          <a:xfrm>
            <a:off x="6562798" y="1060859"/>
            <a:ext cx="2129052" cy="276999"/>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Material Sourcing</a:t>
            </a:r>
          </a:p>
        </p:txBody>
      </p:sp>
      <p:pic>
        <p:nvPicPr>
          <p:cNvPr id="18" name="Graphic 17" descr="Earth Globe Americas">
            <a:extLst>
              <a:ext uri="{FF2B5EF4-FFF2-40B4-BE49-F238E27FC236}">
                <a16:creationId xmlns:a16="http://schemas.microsoft.com/office/drawing/2014/main" id="{42618DEE-BD91-4C7F-9FCA-7D2781B196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17026" y="243702"/>
            <a:ext cx="839796" cy="839796"/>
          </a:xfrm>
          <a:prstGeom prst="rect">
            <a:avLst/>
          </a:prstGeom>
        </p:spPr>
      </p:pic>
      <p:sp>
        <p:nvSpPr>
          <p:cNvPr id="22" name="TextBox 21">
            <a:extLst>
              <a:ext uri="{FF2B5EF4-FFF2-40B4-BE49-F238E27FC236}">
                <a16:creationId xmlns:a16="http://schemas.microsoft.com/office/drawing/2014/main" id="{45F483B3-C80F-4D88-85BC-B7A7769E9AAB}"/>
              </a:ext>
            </a:extLst>
          </p:cNvPr>
          <p:cNvSpPr txBox="1"/>
          <p:nvPr/>
        </p:nvSpPr>
        <p:spPr>
          <a:xfrm>
            <a:off x="9472398" y="1060859"/>
            <a:ext cx="2129052" cy="461665"/>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Corporate Social Responsibility</a:t>
            </a:r>
          </a:p>
        </p:txBody>
      </p:sp>
      <p:cxnSp>
        <p:nvCxnSpPr>
          <p:cNvPr id="3" name="Straight Connector 2">
            <a:extLst>
              <a:ext uri="{FF2B5EF4-FFF2-40B4-BE49-F238E27FC236}">
                <a16:creationId xmlns:a16="http://schemas.microsoft.com/office/drawing/2014/main" id="{13BEB928-392B-4656-9936-FECFC5AF13A5}"/>
              </a:ext>
            </a:extLst>
          </p:cNvPr>
          <p:cNvCxnSpPr/>
          <p:nvPr/>
        </p:nvCxnSpPr>
        <p:spPr>
          <a:xfrm>
            <a:off x="3867150" y="1608916"/>
            <a:ext cx="1685925" cy="0"/>
          </a:xfrm>
          <a:prstGeom prst="line">
            <a:avLst/>
          </a:prstGeom>
          <a:ln w="38100">
            <a:solidFill>
              <a:srgbClr val="6FBE43"/>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EC0D7E0-F4FB-4AF0-9105-40F7F331D821}"/>
              </a:ext>
            </a:extLst>
          </p:cNvPr>
          <p:cNvGrpSpPr/>
          <p:nvPr/>
        </p:nvGrpSpPr>
        <p:grpSpPr>
          <a:xfrm>
            <a:off x="512049" y="2155015"/>
            <a:ext cx="2592145" cy="3325602"/>
            <a:chOff x="512049" y="2578940"/>
            <a:chExt cx="2592145" cy="3325602"/>
          </a:xfrm>
        </p:grpSpPr>
        <p:sp>
          <p:nvSpPr>
            <p:cNvPr id="13" name="TextBox 12">
              <a:extLst>
                <a:ext uri="{FF2B5EF4-FFF2-40B4-BE49-F238E27FC236}">
                  <a16:creationId xmlns:a16="http://schemas.microsoft.com/office/drawing/2014/main" id="{17328F1D-D2BC-46B8-9FA8-343BCF99667E}"/>
                </a:ext>
              </a:extLst>
            </p:cNvPr>
            <p:cNvSpPr txBox="1"/>
            <p:nvPr/>
          </p:nvSpPr>
          <p:spPr>
            <a:xfrm>
              <a:off x="743595" y="2578940"/>
              <a:ext cx="2129052" cy="400110"/>
            </a:xfrm>
            <a:prstGeom prst="rect">
              <a:avLst/>
            </a:prstGeom>
            <a:noFill/>
          </p:spPr>
          <p:txBody>
            <a:bodyPr wrap="square" rtlCol="0">
              <a:spAutoFit/>
            </a:bodyPr>
            <a:lstStyle/>
            <a:p>
              <a:pPr algn="ctr"/>
              <a:r>
                <a:rPr lang="en-US" sz="2000" dirty="0">
                  <a:solidFill>
                    <a:srgbClr val="6FBE43"/>
                  </a:solidFill>
                  <a:latin typeface="Segoe UI Light" panose="020B0502040204020203" pitchFamily="34" charset="0"/>
                  <a:cs typeface="Segoe UI Light" panose="020B0502040204020203" pitchFamily="34" charset="0"/>
                </a:rPr>
                <a:t>Consumer Repair</a:t>
              </a:r>
            </a:p>
          </p:txBody>
        </p:sp>
        <p:pic>
          <p:nvPicPr>
            <p:cNvPr id="2" name="Picture 1">
              <a:extLst>
                <a:ext uri="{FF2B5EF4-FFF2-40B4-BE49-F238E27FC236}">
                  <a16:creationId xmlns:a16="http://schemas.microsoft.com/office/drawing/2014/main" id="{F5C8057F-9E55-4FE9-AF36-E993029C606A}"/>
                </a:ext>
              </a:extLst>
            </p:cNvPr>
            <p:cNvPicPr>
              <a:picLocks noChangeAspect="1"/>
            </p:cNvPicPr>
            <p:nvPr/>
          </p:nvPicPr>
          <p:blipFill>
            <a:blip r:embed="rId11"/>
            <a:stretch>
              <a:fillRect/>
            </a:stretch>
          </p:blipFill>
          <p:spPr>
            <a:xfrm>
              <a:off x="512049" y="3204610"/>
              <a:ext cx="2592145" cy="2699932"/>
            </a:xfrm>
            <a:prstGeom prst="rect">
              <a:avLst/>
            </a:prstGeom>
          </p:spPr>
        </p:pic>
      </p:grpSp>
      <p:grpSp>
        <p:nvGrpSpPr>
          <p:cNvPr id="27" name="Group 26">
            <a:extLst>
              <a:ext uri="{FF2B5EF4-FFF2-40B4-BE49-F238E27FC236}">
                <a16:creationId xmlns:a16="http://schemas.microsoft.com/office/drawing/2014/main" id="{7B2FAA58-A215-4317-8E6D-253B5AC28F26}"/>
              </a:ext>
            </a:extLst>
          </p:cNvPr>
          <p:cNvGrpSpPr/>
          <p:nvPr/>
        </p:nvGrpSpPr>
        <p:grpSpPr>
          <a:xfrm>
            <a:off x="6543748" y="2155015"/>
            <a:ext cx="2148102" cy="2863779"/>
            <a:chOff x="6543748" y="2578940"/>
            <a:chExt cx="2148102" cy="2863779"/>
          </a:xfrm>
        </p:grpSpPr>
        <p:pic>
          <p:nvPicPr>
            <p:cNvPr id="8" name="Picture 7">
              <a:extLst>
                <a:ext uri="{FF2B5EF4-FFF2-40B4-BE49-F238E27FC236}">
                  <a16:creationId xmlns:a16="http://schemas.microsoft.com/office/drawing/2014/main" id="{11149A31-45E6-4476-A300-E7C090093A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62799" y="3313668"/>
              <a:ext cx="2129051" cy="2129051"/>
            </a:xfrm>
            <a:prstGeom prst="rect">
              <a:avLst/>
            </a:prstGeom>
          </p:spPr>
        </p:pic>
        <p:sp>
          <p:nvSpPr>
            <p:cNvPr id="24" name="TextBox 23">
              <a:extLst>
                <a:ext uri="{FF2B5EF4-FFF2-40B4-BE49-F238E27FC236}">
                  <a16:creationId xmlns:a16="http://schemas.microsoft.com/office/drawing/2014/main" id="{E9D5FEC7-11FC-41D5-8A5A-79AF66EE00B1}"/>
                </a:ext>
              </a:extLst>
            </p:cNvPr>
            <p:cNvSpPr txBox="1"/>
            <p:nvPr/>
          </p:nvSpPr>
          <p:spPr>
            <a:xfrm>
              <a:off x="6543748" y="2578940"/>
              <a:ext cx="2129052" cy="400110"/>
            </a:xfrm>
            <a:prstGeom prst="rect">
              <a:avLst/>
            </a:prstGeom>
            <a:noFill/>
          </p:spPr>
          <p:txBody>
            <a:bodyPr wrap="square" rtlCol="0">
              <a:spAutoFit/>
            </a:bodyPr>
            <a:lstStyle/>
            <a:p>
              <a:pPr algn="ctr"/>
              <a:r>
                <a:rPr lang="en-US" sz="2000" dirty="0">
                  <a:solidFill>
                    <a:srgbClr val="6FBE43"/>
                  </a:solidFill>
                  <a:latin typeface="Segoe UI Light" panose="020B0502040204020203" pitchFamily="34" charset="0"/>
                  <a:cs typeface="Segoe UI Light" panose="020B0502040204020203" pitchFamily="34" charset="0"/>
                </a:rPr>
                <a:t>Battery Disposal</a:t>
              </a:r>
            </a:p>
          </p:txBody>
        </p:sp>
      </p:grpSp>
      <p:grpSp>
        <p:nvGrpSpPr>
          <p:cNvPr id="26" name="Group 25">
            <a:extLst>
              <a:ext uri="{FF2B5EF4-FFF2-40B4-BE49-F238E27FC236}">
                <a16:creationId xmlns:a16="http://schemas.microsoft.com/office/drawing/2014/main" id="{6F7F538B-BAB4-4D0D-B521-D639FC23C690}"/>
              </a:ext>
            </a:extLst>
          </p:cNvPr>
          <p:cNvGrpSpPr/>
          <p:nvPr/>
        </p:nvGrpSpPr>
        <p:grpSpPr>
          <a:xfrm>
            <a:off x="3645585" y="2155015"/>
            <a:ext cx="2136663" cy="3216543"/>
            <a:chOff x="3645585" y="2578940"/>
            <a:chExt cx="2136663" cy="3216543"/>
          </a:xfrm>
        </p:grpSpPr>
        <p:sp>
          <p:nvSpPr>
            <p:cNvPr id="15" name="TextBox 14">
              <a:extLst>
                <a:ext uri="{FF2B5EF4-FFF2-40B4-BE49-F238E27FC236}">
                  <a16:creationId xmlns:a16="http://schemas.microsoft.com/office/drawing/2014/main" id="{DE155F41-76AE-45E8-A55A-11CFD29B6F97}"/>
                </a:ext>
              </a:extLst>
            </p:cNvPr>
            <p:cNvSpPr txBox="1"/>
            <p:nvPr/>
          </p:nvSpPr>
          <p:spPr>
            <a:xfrm>
              <a:off x="3645586" y="2578940"/>
              <a:ext cx="2129052" cy="400110"/>
            </a:xfrm>
            <a:prstGeom prst="rect">
              <a:avLst/>
            </a:prstGeom>
            <a:noFill/>
          </p:spPr>
          <p:txBody>
            <a:bodyPr wrap="square" rtlCol="0">
              <a:spAutoFit/>
            </a:bodyPr>
            <a:lstStyle/>
            <a:p>
              <a:pPr algn="ctr"/>
              <a:r>
                <a:rPr lang="en-US" sz="2000" dirty="0">
                  <a:solidFill>
                    <a:srgbClr val="6FBE43"/>
                  </a:solidFill>
                  <a:latin typeface="Segoe UI Light" panose="020B0502040204020203" pitchFamily="34" charset="0"/>
                  <a:cs typeface="Segoe UI Light" panose="020B0502040204020203" pitchFamily="34" charset="0"/>
                </a:rPr>
                <a:t>In-house Repair</a:t>
              </a:r>
            </a:p>
          </p:txBody>
        </p:sp>
        <p:pic>
          <p:nvPicPr>
            <p:cNvPr id="11" name="Picture 10">
              <a:extLst>
                <a:ext uri="{FF2B5EF4-FFF2-40B4-BE49-F238E27FC236}">
                  <a16:creationId xmlns:a16="http://schemas.microsoft.com/office/drawing/2014/main" id="{C664FA63-2D55-477B-9A59-7D5506BD3B00}"/>
                </a:ext>
              </a:extLst>
            </p:cNvPr>
            <p:cNvPicPr>
              <a:picLocks noChangeAspect="1"/>
            </p:cNvPicPr>
            <p:nvPr/>
          </p:nvPicPr>
          <p:blipFill rotWithShape="1">
            <a:blip r:embed="rId13">
              <a:extLst>
                <a:ext uri="{28A0092B-C50C-407E-A947-70E740481C1C}">
                  <a14:useLocalDpi xmlns:a14="http://schemas.microsoft.com/office/drawing/2010/main" val="0"/>
                </a:ext>
              </a:extLst>
            </a:blip>
            <a:srcRect l="9232" r="32387"/>
            <a:stretch/>
          </p:blipFill>
          <p:spPr>
            <a:xfrm>
              <a:off x="3645585" y="3313668"/>
              <a:ext cx="2136663" cy="2481815"/>
            </a:xfrm>
            <a:prstGeom prst="rect">
              <a:avLst/>
            </a:prstGeom>
          </p:spPr>
        </p:pic>
      </p:grpSp>
      <p:grpSp>
        <p:nvGrpSpPr>
          <p:cNvPr id="29" name="Group 28">
            <a:extLst>
              <a:ext uri="{FF2B5EF4-FFF2-40B4-BE49-F238E27FC236}">
                <a16:creationId xmlns:a16="http://schemas.microsoft.com/office/drawing/2014/main" id="{665BCFDE-0825-4339-82BF-331ECC3B6567}"/>
              </a:ext>
            </a:extLst>
          </p:cNvPr>
          <p:cNvGrpSpPr/>
          <p:nvPr/>
        </p:nvGrpSpPr>
        <p:grpSpPr>
          <a:xfrm>
            <a:off x="9441910" y="2155015"/>
            <a:ext cx="2167151" cy="3576447"/>
            <a:chOff x="9441910" y="2578940"/>
            <a:chExt cx="2167151" cy="3576447"/>
          </a:xfrm>
        </p:grpSpPr>
        <p:sp>
          <p:nvSpPr>
            <p:cNvPr id="25" name="TextBox 24">
              <a:extLst>
                <a:ext uri="{FF2B5EF4-FFF2-40B4-BE49-F238E27FC236}">
                  <a16:creationId xmlns:a16="http://schemas.microsoft.com/office/drawing/2014/main" id="{DB496229-B845-43C7-B433-660A7855304C}"/>
                </a:ext>
              </a:extLst>
            </p:cNvPr>
            <p:cNvSpPr txBox="1"/>
            <p:nvPr/>
          </p:nvSpPr>
          <p:spPr>
            <a:xfrm>
              <a:off x="9441910" y="2578940"/>
              <a:ext cx="2129052" cy="400110"/>
            </a:xfrm>
            <a:prstGeom prst="rect">
              <a:avLst/>
            </a:prstGeom>
            <a:noFill/>
          </p:spPr>
          <p:txBody>
            <a:bodyPr wrap="square" rtlCol="0">
              <a:spAutoFit/>
            </a:bodyPr>
            <a:lstStyle/>
            <a:p>
              <a:pPr algn="ctr"/>
              <a:r>
                <a:rPr lang="en-US" sz="2000" dirty="0">
                  <a:solidFill>
                    <a:srgbClr val="6FBE43"/>
                  </a:solidFill>
                  <a:latin typeface="Segoe UI Light" panose="020B0502040204020203" pitchFamily="34" charset="0"/>
                  <a:cs typeface="Segoe UI Light" panose="020B0502040204020203" pitchFamily="34" charset="0"/>
                </a:rPr>
                <a:t>Robot Disposal</a:t>
              </a:r>
            </a:p>
          </p:txBody>
        </p:sp>
        <p:pic>
          <p:nvPicPr>
            <p:cNvPr id="28" name="Picture 27">
              <a:extLst>
                <a:ext uri="{FF2B5EF4-FFF2-40B4-BE49-F238E27FC236}">
                  <a16:creationId xmlns:a16="http://schemas.microsoft.com/office/drawing/2014/main" id="{8B50A175-307F-4AEF-8FAA-65D502F1CB1C}"/>
                </a:ext>
              </a:extLst>
            </p:cNvPr>
            <p:cNvPicPr>
              <a:picLocks noChangeAspect="1"/>
            </p:cNvPicPr>
            <p:nvPr/>
          </p:nvPicPr>
          <p:blipFill rotWithShape="1">
            <a:blip r:embed="rId14"/>
            <a:srcRect l="-106" t="12665" r="106" b="-12665"/>
            <a:stretch/>
          </p:blipFill>
          <p:spPr>
            <a:xfrm>
              <a:off x="9472398" y="3313668"/>
              <a:ext cx="2136663" cy="2841719"/>
            </a:xfrm>
            <a:prstGeom prst="rect">
              <a:avLst/>
            </a:prstGeom>
          </p:spPr>
        </p:pic>
      </p:grpSp>
      <p:sp>
        <p:nvSpPr>
          <p:cNvPr id="30" name="TextBox 29">
            <a:extLst>
              <a:ext uri="{FF2B5EF4-FFF2-40B4-BE49-F238E27FC236}">
                <a16:creationId xmlns:a16="http://schemas.microsoft.com/office/drawing/2014/main" id="{406F3069-DBB9-4D52-9392-A740AF1E4B50}"/>
              </a:ext>
            </a:extLst>
          </p:cNvPr>
          <p:cNvSpPr txBox="1"/>
          <p:nvPr/>
        </p:nvSpPr>
        <p:spPr>
          <a:xfrm>
            <a:off x="964531" y="5731462"/>
            <a:ext cx="10262938" cy="307777"/>
          </a:xfrm>
          <a:prstGeom prst="rect">
            <a:avLst/>
          </a:prstGeom>
          <a:noFill/>
        </p:spPr>
        <p:txBody>
          <a:bodyPr wrap="none" rtlCol="0">
            <a:spAutoFit/>
          </a:bodyPr>
          <a:lstStyle/>
          <a:p>
            <a:pPr algn="ctr"/>
            <a:r>
              <a:rPr lang="en-US" sz="1400" dirty="0">
                <a:latin typeface="Segoe UI Light" panose="020B0502040204020203" pitchFamily="34" charset="0"/>
                <a:cs typeface="Segoe UI Light" panose="020B0502040204020203" pitchFamily="34" charset="0"/>
              </a:rPr>
              <a:t>Next Steps: calculate projected costs of repairs with an expanded warranty, possible revenue from expanded remanufacturing program</a:t>
            </a:r>
          </a:p>
        </p:txBody>
      </p:sp>
    </p:spTree>
    <p:extLst>
      <p:ext uri="{BB962C8B-B14F-4D97-AF65-F5344CB8AC3E}">
        <p14:creationId xmlns:p14="http://schemas.microsoft.com/office/powerpoint/2010/main" val="3619814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Factory">
            <a:extLst>
              <a:ext uri="{FF2B5EF4-FFF2-40B4-BE49-F238E27FC236}">
                <a16:creationId xmlns:a16="http://schemas.microsoft.com/office/drawing/2014/main" id="{AE4C3806-986E-43DE-97E0-BAB027331B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8224" y="243702"/>
            <a:ext cx="839796" cy="839796"/>
          </a:xfrm>
          <a:prstGeom prst="rect">
            <a:avLst/>
          </a:prstGeom>
        </p:spPr>
      </p:pic>
      <p:sp>
        <p:nvSpPr>
          <p:cNvPr id="19" name="TextBox 18">
            <a:extLst>
              <a:ext uri="{FF2B5EF4-FFF2-40B4-BE49-F238E27FC236}">
                <a16:creationId xmlns:a16="http://schemas.microsoft.com/office/drawing/2014/main" id="{AD5B77AA-408D-4ED8-A660-B8AC773ED1AB}"/>
              </a:ext>
            </a:extLst>
          </p:cNvPr>
          <p:cNvSpPr txBox="1"/>
          <p:nvPr/>
        </p:nvSpPr>
        <p:spPr>
          <a:xfrm>
            <a:off x="743596" y="1060859"/>
            <a:ext cx="2129052" cy="276999"/>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Manufacturing Methods</a:t>
            </a:r>
          </a:p>
        </p:txBody>
      </p:sp>
      <p:pic>
        <p:nvPicPr>
          <p:cNvPr id="16" name="Graphic 15" descr="Recycle">
            <a:extLst>
              <a:ext uri="{FF2B5EF4-FFF2-40B4-BE49-F238E27FC236}">
                <a16:creationId xmlns:a16="http://schemas.microsoft.com/office/drawing/2014/main" id="{7E68FE76-5EBE-48BE-A31C-BC9B29E54E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97825" y="243702"/>
            <a:ext cx="839796" cy="839796"/>
          </a:xfrm>
          <a:prstGeom prst="rect">
            <a:avLst/>
          </a:prstGeom>
        </p:spPr>
      </p:pic>
      <p:sp>
        <p:nvSpPr>
          <p:cNvPr id="20" name="TextBox 19">
            <a:extLst>
              <a:ext uri="{FF2B5EF4-FFF2-40B4-BE49-F238E27FC236}">
                <a16:creationId xmlns:a16="http://schemas.microsoft.com/office/drawing/2014/main" id="{AD4868F2-B8FD-418D-9548-7BB6A94ECCFF}"/>
              </a:ext>
            </a:extLst>
          </p:cNvPr>
          <p:cNvSpPr txBox="1"/>
          <p:nvPr/>
        </p:nvSpPr>
        <p:spPr>
          <a:xfrm>
            <a:off x="3653197" y="1060859"/>
            <a:ext cx="2129052" cy="276999"/>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Recycling &amp; Product Disposal</a:t>
            </a:r>
          </a:p>
        </p:txBody>
      </p:sp>
      <p:pic>
        <p:nvPicPr>
          <p:cNvPr id="14" name="Graphic 13" descr="Truck">
            <a:extLst>
              <a:ext uri="{FF2B5EF4-FFF2-40B4-BE49-F238E27FC236}">
                <a16:creationId xmlns:a16="http://schemas.microsoft.com/office/drawing/2014/main" id="{91760ED1-01C8-4883-9EE0-074BE1F878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07426" y="243702"/>
            <a:ext cx="839796" cy="839796"/>
          </a:xfrm>
          <a:prstGeom prst="rect">
            <a:avLst/>
          </a:prstGeom>
        </p:spPr>
      </p:pic>
      <p:sp>
        <p:nvSpPr>
          <p:cNvPr id="21" name="TextBox 20">
            <a:extLst>
              <a:ext uri="{FF2B5EF4-FFF2-40B4-BE49-F238E27FC236}">
                <a16:creationId xmlns:a16="http://schemas.microsoft.com/office/drawing/2014/main" id="{B9AC1DA9-73EE-4AFC-8F01-55AC9F31610A}"/>
              </a:ext>
            </a:extLst>
          </p:cNvPr>
          <p:cNvSpPr txBox="1"/>
          <p:nvPr/>
        </p:nvSpPr>
        <p:spPr>
          <a:xfrm>
            <a:off x="6562798" y="1060859"/>
            <a:ext cx="2129052" cy="276999"/>
          </a:xfrm>
          <a:prstGeom prst="rect">
            <a:avLst/>
          </a:prstGeom>
          <a:noFill/>
        </p:spPr>
        <p:txBody>
          <a:bodyPr wrap="square" rtlCol="0">
            <a:spAutoFit/>
          </a:bodyPr>
          <a:lstStyle/>
          <a:p>
            <a:pPr algn="ctr"/>
            <a:r>
              <a:rPr lang="en-US" sz="1200" dirty="0">
                <a:solidFill>
                  <a:srgbClr val="6FBE43"/>
                </a:solidFill>
                <a:latin typeface="Segoe UI Light" panose="020B0502040204020203" pitchFamily="34" charset="0"/>
                <a:cs typeface="Segoe UI Light" panose="020B0502040204020203" pitchFamily="34" charset="0"/>
              </a:rPr>
              <a:t>Material Sourcing</a:t>
            </a:r>
          </a:p>
        </p:txBody>
      </p:sp>
      <p:pic>
        <p:nvPicPr>
          <p:cNvPr id="18" name="Graphic 17" descr="Earth Globe Americas">
            <a:extLst>
              <a:ext uri="{FF2B5EF4-FFF2-40B4-BE49-F238E27FC236}">
                <a16:creationId xmlns:a16="http://schemas.microsoft.com/office/drawing/2014/main" id="{42618DEE-BD91-4C7F-9FCA-7D2781B196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17026" y="243702"/>
            <a:ext cx="839796" cy="839796"/>
          </a:xfrm>
          <a:prstGeom prst="rect">
            <a:avLst/>
          </a:prstGeom>
        </p:spPr>
      </p:pic>
      <p:sp>
        <p:nvSpPr>
          <p:cNvPr id="22" name="TextBox 21">
            <a:extLst>
              <a:ext uri="{FF2B5EF4-FFF2-40B4-BE49-F238E27FC236}">
                <a16:creationId xmlns:a16="http://schemas.microsoft.com/office/drawing/2014/main" id="{45F483B3-C80F-4D88-85BC-B7A7769E9AAB}"/>
              </a:ext>
            </a:extLst>
          </p:cNvPr>
          <p:cNvSpPr txBox="1"/>
          <p:nvPr/>
        </p:nvSpPr>
        <p:spPr>
          <a:xfrm>
            <a:off x="9472398" y="1060859"/>
            <a:ext cx="2129052" cy="461665"/>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Corporate Social Responsibility</a:t>
            </a:r>
          </a:p>
        </p:txBody>
      </p:sp>
      <p:cxnSp>
        <p:nvCxnSpPr>
          <p:cNvPr id="3" name="Straight Connector 2">
            <a:extLst>
              <a:ext uri="{FF2B5EF4-FFF2-40B4-BE49-F238E27FC236}">
                <a16:creationId xmlns:a16="http://schemas.microsoft.com/office/drawing/2014/main" id="{13BEB928-392B-4656-9936-FECFC5AF13A5}"/>
              </a:ext>
            </a:extLst>
          </p:cNvPr>
          <p:cNvCxnSpPr/>
          <p:nvPr/>
        </p:nvCxnSpPr>
        <p:spPr>
          <a:xfrm>
            <a:off x="6781800" y="1608916"/>
            <a:ext cx="1685925" cy="0"/>
          </a:xfrm>
          <a:prstGeom prst="line">
            <a:avLst/>
          </a:prstGeom>
          <a:ln w="38100">
            <a:solidFill>
              <a:srgbClr val="6FBE4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AEC4C3-1043-4134-A7A2-887A595A8B2A}"/>
              </a:ext>
            </a:extLst>
          </p:cNvPr>
          <p:cNvSpPr txBox="1"/>
          <p:nvPr/>
        </p:nvSpPr>
        <p:spPr>
          <a:xfrm>
            <a:off x="979594" y="5731462"/>
            <a:ext cx="10232866" cy="307777"/>
          </a:xfrm>
          <a:prstGeom prst="rect">
            <a:avLst/>
          </a:prstGeom>
          <a:noFill/>
        </p:spPr>
        <p:txBody>
          <a:bodyPr wrap="none" rtlCol="0">
            <a:spAutoFit/>
          </a:bodyPr>
          <a:lstStyle/>
          <a:p>
            <a:pPr algn="ctr"/>
            <a:r>
              <a:rPr lang="en-US" sz="1400" dirty="0">
                <a:latin typeface="Segoe UI Light" panose="020B0502040204020203" pitchFamily="34" charset="0"/>
                <a:cs typeface="Segoe UI Light" panose="020B0502040204020203" pitchFamily="34" charset="0"/>
              </a:rPr>
              <a:t>Next Steps: understand impact of remanufacturing or recycling materials, the PR costs associated with acquiring freshly-mined minerals</a:t>
            </a:r>
          </a:p>
        </p:txBody>
      </p:sp>
      <p:grpSp>
        <p:nvGrpSpPr>
          <p:cNvPr id="8" name="Group 7">
            <a:extLst>
              <a:ext uri="{FF2B5EF4-FFF2-40B4-BE49-F238E27FC236}">
                <a16:creationId xmlns:a16="http://schemas.microsoft.com/office/drawing/2014/main" id="{B2B76BE7-CF30-4C5D-B3E3-DBA47731CBE1}"/>
              </a:ext>
            </a:extLst>
          </p:cNvPr>
          <p:cNvGrpSpPr/>
          <p:nvPr/>
        </p:nvGrpSpPr>
        <p:grpSpPr>
          <a:xfrm>
            <a:off x="5137621" y="2033366"/>
            <a:ext cx="6588312" cy="3259070"/>
            <a:chOff x="289112" y="1900654"/>
            <a:chExt cx="6588312" cy="3259070"/>
          </a:xfrm>
        </p:grpSpPr>
        <p:sp>
          <p:nvSpPr>
            <p:cNvPr id="4" name="Rectangle 3">
              <a:extLst>
                <a:ext uri="{FF2B5EF4-FFF2-40B4-BE49-F238E27FC236}">
                  <a16:creationId xmlns:a16="http://schemas.microsoft.com/office/drawing/2014/main" id="{3C99FEA6-214B-425B-B66E-2509FBD4B300}"/>
                </a:ext>
              </a:extLst>
            </p:cNvPr>
            <p:cNvSpPr/>
            <p:nvPr/>
          </p:nvSpPr>
          <p:spPr>
            <a:xfrm>
              <a:off x="2104454" y="4913503"/>
              <a:ext cx="2855269" cy="246221"/>
            </a:xfrm>
            <a:prstGeom prst="rect">
              <a:avLst/>
            </a:prstGeom>
          </p:spPr>
          <p:txBody>
            <a:bodyPr wrap="none">
              <a:spAutoFit/>
            </a:bodyPr>
            <a:lstStyle/>
            <a:p>
              <a:r>
                <a:rPr lang="en-US" sz="1000" dirty="0">
                  <a:latin typeface="Segoe UI Light" panose="020B0502040204020203" pitchFamily="34" charset="0"/>
                  <a:cs typeface="Segoe UI Light" panose="020B0502040204020203" pitchFamily="34" charset="0"/>
                </a:rPr>
                <a:t>https://tradingeconomics.com/commodity/lithium</a:t>
              </a:r>
            </a:p>
          </p:txBody>
        </p:sp>
        <p:pic>
          <p:nvPicPr>
            <p:cNvPr id="5" name="Picture 4">
              <a:extLst>
                <a:ext uri="{FF2B5EF4-FFF2-40B4-BE49-F238E27FC236}">
                  <a16:creationId xmlns:a16="http://schemas.microsoft.com/office/drawing/2014/main" id="{D98D92E2-9B2F-4FCB-8037-2A0FDCA41F1F}"/>
                </a:ext>
              </a:extLst>
            </p:cNvPr>
            <p:cNvPicPr>
              <a:picLocks noChangeAspect="1"/>
            </p:cNvPicPr>
            <p:nvPr/>
          </p:nvPicPr>
          <p:blipFill>
            <a:blip r:embed="rId11"/>
            <a:stretch>
              <a:fillRect/>
            </a:stretch>
          </p:blipFill>
          <p:spPr>
            <a:xfrm>
              <a:off x="289112" y="1900654"/>
              <a:ext cx="6588312" cy="2933553"/>
            </a:xfrm>
            <a:prstGeom prst="rect">
              <a:avLst/>
            </a:prstGeom>
          </p:spPr>
        </p:pic>
      </p:grpSp>
      <p:pic>
        <p:nvPicPr>
          <p:cNvPr id="7" name="Picture 6">
            <a:extLst>
              <a:ext uri="{FF2B5EF4-FFF2-40B4-BE49-F238E27FC236}">
                <a16:creationId xmlns:a16="http://schemas.microsoft.com/office/drawing/2014/main" id="{E8954533-E0AF-4576-9CFC-7D265CB36F04}"/>
              </a:ext>
            </a:extLst>
          </p:cNvPr>
          <p:cNvPicPr>
            <a:picLocks noChangeAspect="1"/>
          </p:cNvPicPr>
          <p:nvPr/>
        </p:nvPicPr>
        <p:blipFill>
          <a:blip r:embed="rId12"/>
          <a:stretch>
            <a:fillRect/>
          </a:stretch>
        </p:blipFill>
        <p:spPr>
          <a:xfrm>
            <a:off x="307118" y="1785642"/>
            <a:ext cx="2669165" cy="3429000"/>
          </a:xfrm>
          <a:prstGeom prst="rect">
            <a:avLst/>
          </a:prstGeom>
        </p:spPr>
      </p:pic>
      <p:pic>
        <p:nvPicPr>
          <p:cNvPr id="9" name="Picture 8">
            <a:extLst>
              <a:ext uri="{FF2B5EF4-FFF2-40B4-BE49-F238E27FC236}">
                <a16:creationId xmlns:a16="http://schemas.microsoft.com/office/drawing/2014/main" id="{C8D4AC01-F200-4EF5-9A59-62075EF0DB95}"/>
              </a:ext>
            </a:extLst>
          </p:cNvPr>
          <p:cNvPicPr>
            <a:picLocks noChangeAspect="1"/>
          </p:cNvPicPr>
          <p:nvPr/>
        </p:nvPicPr>
        <p:blipFill>
          <a:blip r:embed="rId13"/>
          <a:stretch>
            <a:fillRect/>
          </a:stretch>
        </p:blipFill>
        <p:spPr>
          <a:xfrm>
            <a:off x="2039594" y="2738593"/>
            <a:ext cx="2669165" cy="2839347"/>
          </a:xfrm>
          <a:prstGeom prst="rect">
            <a:avLst/>
          </a:prstGeom>
        </p:spPr>
      </p:pic>
    </p:spTree>
    <p:extLst>
      <p:ext uri="{BB962C8B-B14F-4D97-AF65-F5344CB8AC3E}">
        <p14:creationId xmlns:p14="http://schemas.microsoft.com/office/powerpoint/2010/main" val="1273193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Factory">
            <a:extLst>
              <a:ext uri="{FF2B5EF4-FFF2-40B4-BE49-F238E27FC236}">
                <a16:creationId xmlns:a16="http://schemas.microsoft.com/office/drawing/2014/main" id="{AE4C3806-986E-43DE-97E0-BAB027331B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8224" y="243702"/>
            <a:ext cx="839796" cy="839796"/>
          </a:xfrm>
          <a:prstGeom prst="rect">
            <a:avLst/>
          </a:prstGeom>
        </p:spPr>
      </p:pic>
      <p:sp>
        <p:nvSpPr>
          <p:cNvPr id="19" name="TextBox 18">
            <a:extLst>
              <a:ext uri="{FF2B5EF4-FFF2-40B4-BE49-F238E27FC236}">
                <a16:creationId xmlns:a16="http://schemas.microsoft.com/office/drawing/2014/main" id="{AD5B77AA-408D-4ED8-A660-B8AC773ED1AB}"/>
              </a:ext>
            </a:extLst>
          </p:cNvPr>
          <p:cNvSpPr txBox="1"/>
          <p:nvPr/>
        </p:nvSpPr>
        <p:spPr>
          <a:xfrm>
            <a:off x="743596" y="1060859"/>
            <a:ext cx="2129052" cy="276999"/>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Manufacturing Methods</a:t>
            </a:r>
          </a:p>
        </p:txBody>
      </p:sp>
      <p:pic>
        <p:nvPicPr>
          <p:cNvPr id="16" name="Graphic 15" descr="Recycle">
            <a:extLst>
              <a:ext uri="{FF2B5EF4-FFF2-40B4-BE49-F238E27FC236}">
                <a16:creationId xmlns:a16="http://schemas.microsoft.com/office/drawing/2014/main" id="{7E68FE76-5EBE-48BE-A31C-BC9B29E54E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97825" y="243702"/>
            <a:ext cx="839796" cy="839796"/>
          </a:xfrm>
          <a:prstGeom prst="rect">
            <a:avLst/>
          </a:prstGeom>
        </p:spPr>
      </p:pic>
      <p:sp>
        <p:nvSpPr>
          <p:cNvPr id="20" name="TextBox 19">
            <a:extLst>
              <a:ext uri="{FF2B5EF4-FFF2-40B4-BE49-F238E27FC236}">
                <a16:creationId xmlns:a16="http://schemas.microsoft.com/office/drawing/2014/main" id="{AD4868F2-B8FD-418D-9548-7BB6A94ECCFF}"/>
              </a:ext>
            </a:extLst>
          </p:cNvPr>
          <p:cNvSpPr txBox="1"/>
          <p:nvPr/>
        </p:nvSpPr>
        <p:spPr>
          <a:xfrm>
            <a:off x="3653197" y="1060859"/>
            <a:ext cx="2129052" cy="276999"/>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Recycling &amp; Product Disposal</a:t>
            </a:r>
          </a:p>
        </p:txBody>
      </p:sp>
      <p:pic>
        <p:nvPicPr>
          <p:cNvPr id="14" name="Graphic 13" descr="Truck">
            <a:extLst>
              <a:ext uri="{FF2B5EF4-FFF2-40B4-BE49-F238E27FC236}">
                <a16:creationId xmlns:a16="http://schemas.microsoft.com/office/drawing/2014/main" id="{91760ED1-01C8-4883-9EE0-074BE1F878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07426" y="243702"/>
            <a:ext cx="839796" cy="839796"/>
          </a:xfrm>
          <a:prstGeom prst="rect">
            <a:avLst/>
          </a:prstGeom>
        </p:spPr>
      </p:pic>
      <p:sp>
        <p:nvSpPr>
          <p:cNvPr id="21" name="TextBox 20">
            <a:extLst>
              <a:ext uri="{FF2B5EF4-FFF2-40B4-BE49-F238E27FC236}">
                <a16:creationId xmlns:a16="http://schemas.microsoft.com/office/drawing/2014/main" id="{B9AC1DA9-73EE-4AFC-8F01-55AC9F31610A}"/>
              </a:ext>
            </a:extLst>
          </p:cNvPr>
          <p:cNvSpPr txBox="1"/>
          <p:nvPr/>
        </p:nvSpPr>
        <p:spPr>
          <a:xfrm>
            <a:off x="6562798" y="1060859"/>
            <a:ext cx="2129052" cy="276999"/>
          </a:xfrm>
          <a:prstGeom prst="rect">
            <a:avLst/>
          </a:prstGeom>
          <a:noFill/>
        </p:spPr>
        <p:txBody>
          <a:bodyPr wrap="square" rtlCol="0">
            <a:spAutoFit/>
          </a:bodyPr>
          <a:lstStyle/>
          <a:p>
            <a:pPr algn="ctr"/>
            <a:r>
              <a:rPr lang="en-US" sz="1200" dirty="0">
                <a:solidFill>
                  <a:schemeClr val="tx1">
                    <a:lumMod val="50000"/>
                    <a:lumOff val="50000"/>
                  </a:schemeClr>
                </a:solidFill>
                <a:latin typeface="Segoe UI Light" panose="020B0502040204020203" pitchFamily="34" charset="0"/>
                <a:cs typeface="Segoe UI Light" panose="020B0502040204020203" pitchFamily="34" charset="0"/>
              </a:rPr>
              <a:t>Material Sourcing</a:t>
            </a:r>
          </a:p>
        </p:txBody>
      </p:sp>
      <p:pic>
        <p:nvPicPr>
          <p:cNvPr id="18" name="Graphic 17" descr="Earth Globe Americas">
            <a:extLst>
              <a:ext uri="{FF2B5EF4-FFF2-40B4-BE49-F238E27FC236}">
                <a16:creationId xmlns:a16="http://schemas.microsoft.com/office/drawing/2014/main" id="{42618DEE-BD91-4C7F-9FCA-7D2781B196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17026" y="243702"/>
            <a:ext cx="839796" cy="839796"/>
          </a:xfrm>
          <a:prstGeom prst="rect">
            <a:avLst/>
          </a:prstGeom>
        </p:spPr>
      </p:pic>
      <p:sp>
        <p:nvSpPr>
          <p:cNvPr id="22" name="TextBox 21">
            <a:extLst>
              <a:ext uri="{FF2B5EF4-FFF2-40B4-BE49-F238E27FC236}">
                <a16:creationId xmlns:a16="http://schemas.microsoft.com/office/drawing/2014/main" id="{45F483B3-C80F-4D88-85BC-B7A7769E9AAB}"/>
              </a:ext>
            </a:extLst>
          </p:cNvPr>
          <p:cNvSpPr txBox="1"/>
          <p:nvPr/>
        </p:nvSpPr>
        <p:spPr>
          <a:xfrm>
            <a:off x="9472398" y="1060859"/>
            <a:ext cx="2129052" cy="461665"/>
          </a:xfrm>
          <a:prstGeom prst="rect">
            <a:avLst/>
          </a:prstGeom>
          <a:noFill/>
        </p:spPr>
        <p:txBody>
          <a:bodyPr wrap="square" rtlCol="0">
            <a:spAutoFit/>
          </a:bodyPr>
          <a:lstStyle/>
          <a:p>
            <a:pPr algn="ctr"/>
            <a:r>
              <a:rPr lang="en-US" sz="1200" dirty="0">
                <a:solidFill>
                  <a:srgbClr val="6FBE43"/>
                </a:solidFill>
                <a:latin typeface="Segoe UI Light" panose="020B0502040204020203" pitchFamily="34" charset="0"/>
                <a:cs typeface="Segoe UI Light" panose="020B0502040204020203" pitchFamily="34" charset="0"/>
              </a:rPr>
              <a:t>Corporate Social Responsibility</a:t>
            </a:r>
          </a:p>
        </p:txBody>
      </p:sp>
      <p:cxnSp>
        <p:nvCxnSpPr>
          <p:cNvPr id="3" name="Straight Connector 2">
            <a:extLst>
              <a:ext uri="{FF2B5EF4-FFF2-40B4-BE49-F238E27FC236}">
                <a16:creationId xmlns:a16="http://schemas.microsoft.com/office/drawing/2014/main" id="{13BEB928-392B-4656-9936-FECFC5AF13A5}"/>
              </a:ext>
            </a:extLst>
          </p:cNvPr>
          <p:cNvCxnSpPr/>
          <p:nvPr/>
        </p:nvCxnSpPr>
        <p:spPr>
          <a:xfrm>
            <a:off x="9683638" y="1608916"/>
            <a:ext cx="1685925" cy="0"/>
          </a:xfrm>
          <a:prstGeom prst="line">
            <a:avLst/>
          </a:prstGeom>
          <a:ln w="38100">
            <a:solidFill>
              <a:srgbClr val="6FBE4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755DCD-44B3-4C0F-8963-8571FDE1B733}"/>
              </a:ext>
            </a:extLst>
          </p:cNvPr>
          <p:cNvSpPr txBox="1"/>
          <p:nvPr/>
        </p:nvSpPr>
        <p:spPr>
          <a:xfrm>
            <a:off x="1516616" y="5731462"/>
            <a:ext cx="9158854" cy="307777"/>
          </a:xfrm>
          <a:prstGeom prst="rect">
            <a:avLst/>
          </a:prstGeom>
          <a:noFill/>
        </p:spPr>
        <p:txBody>
          <a:bodyPr wrap="none" rtlCol="0">
            <a:spAutoFit/>
          </a:bodyPr>
          <a:lstStyle/>
          <a:p>
            <a:pPr algn="ctr"/>
            <a:r>
              <a:rPr lang="en-US" sz="1400" dirty="0">
                <a:latin typeface="Segoe UI Light" panose="020B0502040204020203" pitchFamily="34" charset="0"/>
                <a:cs typeface="Segoe UI Light" panose="020B0502040204020203" pitchFamily="34" charset="0"/>
              </a:rPr>
              <a:t>Next Steps: cost to create a public-facing CSR team vs. possible strengthening of market position relative to competitors</a:t>
            </a:r>
          </a:p>
        </p:txBody>
      </p:sp>
      <p:pic>
        <p:nvPicPr>
          <p:cNvPr id="2" name="Picture 1">
            <a:extLst>
              <a:ext uri="{FF2B5EF4-FFF2-40B4-BE49-F238E27FC236}">
                <a16:creationId xmlns:a16="http://schemas.microsoft.com/office/drawing/2014/main" id="{3058CFC6-E001-4553-A896-78BBC61DC855}"/>
              </a:ext>
            </a:extLst>
          </p:cNvPr>
          <p:cNvPicPr>
            <a:picLocks noChangeAspect="1"/>
          </p:cNvPicPr>
          <p:nvPr/>
        </p:nvPicPr>
        <p:blipFill>
          <a:blip r:embed="rId11"/>
          <a:stretch>
            <a:fillRect/>
          </a:stretch>
        </p:blipFill>
        <p:spPr>
          <a:xfrm>
            <a:off x="779069" y="1900655"/>
            <a:ext cx="5647267" cy="3703876"/>
          </a:xfrm>
          <a:prstGeom prst="rect">
            <a:avLst/>
          </a:prstGeom>
        </p:spPr>
      </p:pic>
      <p:pic>
        <p:nvPicPr>
          <p:cNvPr id="4" name="Picture 3">
            <a:extLst>
              <a:ext uri="{FF2B5EF4-FFF2-40B4-BE49-F238E27FC236}">
                <a16:creationId xmlns:a16="http://schemas.microsoft.com/office/drawing/2014/main" id="{057E0586-025C-43F1-9B06-570A98496A63}"/>
              </a:ext>
            </a:extLst>
          </p:cNvPr>
          <p:cNvPicPr>
            <a:picLocks noChangeAspect="1"/>
          </p:cNvPicPr>
          <p:nvPr/>
        </p:nvPicPr>
        <p:blipFill>
          <a:blip r:embed="rId12"/>
          <a:stretch>
            <a:fillRect/>
          </a:stretch>
        </p:blipFill>
        <p:spPr>
          <a:xfrm>
            <a:off x="2558949" y="2448288"/>
            <a:ext cx="6132901" cy="3168383"/>
          </a:xfrm>
          <a:prstGeom prst="rect">
            <a:avLst/>
          </a:prstGeom>
        </p:spPr>
      </p:pic>
      <p:pic>
        <p:nvPicPr>
          <p:cNvPr id="5" name="Picture 4">
            <a:extLst>
              <a:ext uri="{FF2B5EF4-FFF2-40B4-BE49-F238E27FC236}">
                <a16:creationId xmlns:a16="http://schemas.microsoft.com/office/drawing/2014/main" id="{6CA95D3C-FA02-4369-AAC6-BF19FB3EF59A}"/>
              </a:ext>
            </a:extLst>
          </p:cNvPr>
          <p:cNvPicPr>
            <a:picLocks noChangeAspect="1"/>
          </p:cNvPicPr>
          <p:nvPr/>
        </p:nvPicPr>
        <p:blipFill>
          <a:blip r:embed="rId13"/>
          <a:stretch>
            <a:fillRect/>
          </a:stretch>
        </p:blipFill>
        <p:spPr>
          <a:xfrm>
            <a:off x="4630051" y="1538650"/>
            <a:ext cx="4842347" cy="4078021"/>
          </a:xfrm>
          <a:prstGeom prst="rect">
            <a:avLst/>
          </a:prstGeom>
        </p:spPr>
      </p:pic>
      <p:pic>
        <p:nvPicPr>
          <p:cNvPr id="7" name="Picture 6">
            <a:extLst>
              <a:ext uri="{FF2B5EF4-FFF2-40B4-BE49-F238E27FC236}">
                <a16:creationId xmlns:a16="http://schemas.microsoft.com/office/drawing/2014/main" id="{BAA24F42-0839-4447-BEA8-878F85E6D415}"/>
              </a:ext>
            </a:extLst>
          </p:cNvPr>
          <p:cNvPicPr>
            <a:picLocks noChangeAspect="1"/>
          </p:cNvPicPr>
          <p:nvPr/>
        </p:nvPicPr>
        <p:blipFill>
          <a:blip r:embed="rId14"/>
          <a:stretch>
            <a:fillRect/>
          </a:stretch>
        </p:blipFill>
        <p:spPr>
          <a:xfrm>
            <a:off x="6708481" y="2048213"/>
            <a:ext cx="4757744" cy="3556318"/>
          </a:xfrm>
          <a:prstGeom prst="rect">
            <a:avLst/>
          </a:prstGeom>
        </p:spPr>
      </p:pic>
    </p:spTree>
    <p:extLst>
      <p:ext uri="{BB962C8B-B14F-4D97-AF65-F5344CB8AC3E}">
        <p14:creationId xmlns:p14="http://schemas.microsoft.com/office/powerpoint/2010/main" val="2347716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5469-5FFC-43A4-BEBD-06C0DE80716A}"/>
              </a:ext>
            </a:extLst>
          </p:cNvPr>
          <p:cNvSpPr>
            <a:spLocks noGrp="1"/>
          </p:cNvSpPr>
          <p:nvPr>
            <p:ph type="title"/>
          </p:nvPr>
        </p:nvSpPr>
        <p:spPr/>
        <p:txBody>
          <a:bodyPr/>
          <a:lstStyle/>
          <a:p>
            <a:r>
              <a:rPr lang="en-US" dirty="0">
                <a:solidFill>
                  <a:srgbClr val="6FBE43"/>
                </a:solidFill>
              </a:rPr>
              <a:t>Wrap-up</a:t>
            </a:r>
            <a:br>
              <a:rPr lang="en-US" dirty="0">
                <a:solidFill>
                  <a:srgbClr val="6FBE43"/>
                </a:solidFill>
              </a:rPr>
            </a:br>
            <a:br>
              <a:rPr lang="en-US" dirty="0">
                <a:solidFill>
                  <a:srgbClr val="6FBE43"/>
                </a:solidFill>
              </a:rPr>
            </a:br>
            <a:r>
              <a:rPr lang="en-US" dirty="0">
                <a:solidFill>
                  <a:srgbClr val="6FBE43"/>
                </a:solidFill>
              </a:rPr>
              <a:t>Q&amp;A</a:t>
            </a:r>
          </a:p>
        </p:txBody>
      </p:sp>
    </p:spTree>
    <p:extLst>
      <p:ext uri="{BB962C8B-B14F-4D97-AF65-F5344CB8AC3E}">
        <p14:creationId xmlns:p14="http://schemas.microsoft.com/office/powerpoint/2010/main" val="138278269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3FB77-9098-4C38-B5C7-D309E582E104}"/>
              </a:ext>
            </a:extLst>
          </p:cNvPr>
          <p:cNvPicPr>
            <a:picLocks noChangeAspect="1"/>
          </p:cNvPicPr>
          <p:nvPr/>
        </p:nvPicPr>
        <p:blipFill>
          <a:blip r:embed="rId3"/>
          <a:stretch>
            <a:fillRect/>
          </a:stretch>
        </p:blipFill>
        <p:spPr>
          <a:xfrm>
            <a:off x="450574" y="144324"/>
            <a:ext cx="11119445" cy="5991433"/>
          </a:xfrm>
          <a:prstGeom prst="rect">
            <a:avLst/>
          </a:prstGeom>
        </p:spPr>
      </p:pic>
    </p:spTree>
    <p:extLst>
      <p:ext uri="{BB962C8B-B14F-4D97-AF65-F5344CB8AC3E}">
        <p14:creationId xmlns:p14="http://schemas.microsoft.com/office/powerpoint/2010/main" val="1390444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1784</TotalTime>
  <Words>975</Words>
  <Application>Microsoft Office PowerPoint</Application>
  <PresentationFormat>Widescreen</PresentationFormat>
  <Paragraphs>64</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Segoe UI Light</vt:lpstr>
      <vt:lpstr>Office Theme</vt:lpstr>
      <vt:lpstr>Sustainability Issues</vt:lpstr>
      <vt:lpstr>Financial Update</vt:lpstr>
      <vt:lpstr>PowerPoint Presentation</vt:lpstr>
      <vt:lpstr>PowerPoint Presentation</vt:lpstr>
      <vt:lpstr>PowerPoint Presentation</vt:lpstr>
      <vt:lpstr>PowerPoint Presentation</vt:lpstr>
      <vt:lpstr>PowerPoint Presentation</vt:lpstr>
      <vt:lpstr>Wrap-up  Q&amp;A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iRobot</dc:title>
  <dc:creator>Eugene Kow</dc:creator>
  <cp:lastModifiedBy>Eugene Kow</cp:lastModifiedBy>
  <cp:revision>2</cp:revision>
  <dcterms:created xsi:type="dcterms:W3CDTF">2018-01-18T03:51:14Z</dcterms:created>
  <dcterms:modified xsi:type="dcterms:W3CDTF">2022-03-01T19:13:46Z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ekow@microsoft.com</vt:lpwstr>
  </property>
  <property fmtid="{D5CDD505-2E9C-101B-9397-08002B2CF9AE}" pid="5" name="MSIP_Label_f42aa342-8706-4288-bd11-ebb85995028c_SetDate">
    <vt:lpwstr>2018-01-18T04:12:34.2890990Z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