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59" r:id="rId5"/>
    <p:sldId id="261" r:id="rId6"/>
    <p:sldId id="262" r:id="rId7"/>
    <p:sldId id="263" r:id="rId8"/>
    <p:sldId id="260"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E57C31-A1F4-4660-B20C-7EF38649F7E6}">
          <p14:sldIdLst>
            <p14:sldId id="256"/>
            <p14:sldId id="258"/>
            <p14:sldId id="257"/>
            <p14:sldId id="259"/>
            <p14:sldId id="261"/>
            <p14:sldId id="262"/>
            <p14:sldId id="263"/>
            <p14:sldId id="260"/>
            <p14:sldId id="264"/>
            <p14:sldId id="265"/>
            <p14:sldId id="266"/>
          </p14:sldIdLst>
        </p14:section>
        <p14:section name="Appendix" id="{7414EB98-637E-401D-8137-F1AE46B06739}">
          <p14:sldIdLst>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6344" autoAdjust="0"/>
  </p:normalViewPr>
  <p:slideViewPr>
    <p:cSldViewPr snapToGrid="0">
      <p:cViewPr varScale="1">
        <p:scale>
          <a:sx n="107" d="100"/>
          <a:sy n="107" d="100"/>
        </p:scale>
        <p:origin x="5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8e9091dc050dcf95" providerId="LiveId" clId="{A8321132-EDA0-425A-8F1E-56913EF81650}"/>
    <pc:docChg chg="undo redo custSel addSld modSld sldOrd modMainMaster">
      <pc:chgData name="" userId="8e9091dc050dcf95" providerId="LiveId" clId="{A8321132-EDA0-425A-8F1E-56913EF81650}" dt="2018-01-20T18:47:34.491" v="5688" actId="1076"/>
      <pc:docMkLst>
        <pc:docMk/>
      </pc:docMkLst>
      <pc:sldChg chg="addSp delSp modSp mod setBg setClrOvrMap modNotesTx">
        <pc:chgData name="" userId="8e9091dc050dcf95" providerId="LiveId" clId="{A8321132-EDA0-425A-8F1E-56913EF81650}" dt="2018-01-20T06:51:54.595" v="1231" actId="12"/>
        <pc:sldMkLst>
          <pc:docMk/>
          <pc:sldMk cId="382449242" sldId="256"/>
        </pc:sldMkLst>
        <pc:spChg chg="mod">
          <ac:chgData name="" userId="8e9091dc050dcf95" providerId="LiveId" clId="{A8321132-EDA0-425A-8F1E-56913EF81650}" dt="2018-01-19T05:16:57.790" v="102" actId="20577"/>
          <ac:spMkLst>
            <pc:docMk/>
            <pc:sldMk cId="382449242" sldId="256"/>
            <ac:spMk id="2" creationId="{42D5F980-4B92-4F00-AA34-DB24F1A15AFC}"/>
          </ac:spMkLst>
        </pc:spChg>
        <pc:spChg chg="mod">
          <ac:chgData name="" userId="8e9091dc050dcf95" providerId="LiveId" clId="{A8321132-EDA0-425A-8F1E-56913EF81650}" dt="2018-01-19T05:16:49.133" v="92" actId="2711"/>
          <ac:spMkLst>
            <pc:docMk/>
            <pc:sldMk cId="382449242" sldId="256"/>
            <ac:spMk id="3" creationId="{A6BB7857-4974-4711-B35B-B0F7DE2DF8B0}"/>
          </ac:spMkLst>
        </pc:spChg>
        <pc:spChg chg="add del">
          <ac:chgData name="" userId="8e9091dc050dcf95" providerId="LiveId" clId="{A8321132-EDA0-425A-8F1E-56913EF81650}" dt="2018-01-19T05:14:42.448" v="37" actId="26606"/>
          <ac:spMkLst>
            <pc:docMk/>
            <pc:sldMk cId="382449242" sldId="256"/>
            <ac:spMk id="10" creationId="{B9951BD9-0868-4CDB-ACD6-9C4209B5E412}"/>
          </ac:spMkLst>
        </pc:spChg>
        <pc:spChg chg="add del">
          <ac:chgData name="" userId="8e9091dc050dcf95" providerId="LiveId" clId="{A8321132-EDA0-425A-8F1E-56913EF81650}" dt="2018-01-19T05:14:31.822" v="26" actId="26606"/>
          <ac:spMkLst>
            <pc:docMk/>
            <pc:sldMk cId="382449242" sldId="256"/>
            <ac:spMk id="12" creationId="{B558F58E-93BA-44A3-BCDA-585AFF2E4F3F}"/>
          </ac:spMkLst>
        </pc:spChg>
        <pc:spChg chg="add del">
          <ac:chgData name="" userId="8e9091dc050dcf95" providerId="LiveId" clId="{A8321132-EDA0-425A-8F1E-56913EF81650}" dt="2018-01-19T05:14:39" v="32" actId="26606"/>
          <ac:spMkLst>
            <pc:docMk/>
            <pc:sldMk cId="382449242" sldId="256"/>
            <ac:spMk id="14" creationId="{87CC2527-562A-4F69-B487-4371E5B243E7}"/>
          </ac:spMkLst>
        </pc:spChg>
        <pc:spChg chg="add del">
          <ac:chgData name="" userId="8e9091dc050dcf95" providerId="LiveId" clId="{A8321132-EDA0-425A-8F1E-56913EF81650}" dt="2018-01-19T05:13:43.508" v="7" actId="26606"/>
          <ac:spMkLst>
            <pc:docMk/>
            <pc:sldMk cId="382449242" sldId="256"/>
            <ac:spMk id="15" creationId="{823AC064-BC96-4F32-8AE1-B2FD38754823}"/>
          </ac:spMkLst>
        </pc:spChg>
        <pc:spChg chg="add del">
          <ac:chgData name="" userId="8e9091dc050dcf95" providerId="LiveId" clId="{A8321132-EDA0-425A-8F1E-56913EF81650}" dt="2018-01-19T05:14:32.687" v="28" actId="26606"/>
          <ac:spMkLst>
            <pc:docMk/>
            <pc:sldMk cId="382449242" sldId="256"/>
            <ac:spMk id="16" creationId="{9225B0D8-E56E-4ACC-A464-81F4062765CC}"/>
          </ac:spMkLst>
        </pc:spChg>
        <pc:spChg chg="add del">
          <ac:chgData name="" userId="8e9091dc050dcf95" providerId="LiveId" clId="{A8321132-EDA0-425A-8F1E-56913EF81650}" dt="2018-01-19T05:14:32.687" v="28" actId="26606"/>
          <ac:spMkLst>
            <pc:docMk/>
            <pc:sldMk cId="382449242" sldId="256"/>
            <ac:spMk id="18" creationId="{8F5D1B28-3976-4367-807C-CAD629CDD838}"/>
          </ac:spMkLst>
        </pc:spChg>
        <pc:spChg chg="add del">
          <ac:chgData name="" userId="8e9091dc050dcf95" providerId="LiveId" clId="{A8321132-EDA0-425A-8F1E-56913EF81650}" dt="2018-01-19T05:13:48.255" v="9" actId="26606"/>
          <ac:spMkLst>
            <pc:docMk/>
            <pc:sldMk cId="382449242" sldId="256"/>
            <ac:spMk id="21" creationId="{DAE885FA-583E-488C-A3B2-2647B84A8162}"/>
          </ac:spMkLst>
        </pc:spChg>
        <pc:spChg chg="add del">
          <ac:chgData name="" userId="8e9091dc050dcf95" providerId="LiveId" clId="{A8321132-EDA0-425A-8F1E-56913EF81650}" dt="2018-01-19T05:13:48.255" v="9" actId="26606"/>
          <ac:spMkLst>
            <pc:docMk/>
            <pc:sldMk cId="382449242" sldId="256"/>
            <ac:spMk id="22" creationId="{87B1CEC7-C2CE-4440-A0F7-0BE6B3AADB72}"/>
          </ac:spMkLst>
        </pc:spChg>
        <pc:spChg chg="add del">
          <ac:chgData name="" userId="8e9091dc050dcf95" providerId="LiveId" clId="{A8321132-EDA0-425A-8F1E-56913EF81650}" dt="2018-01-19T05:13:48.255" v="9" actId="26606"/>
          <ac:spMkLst>
            <pc:docMk/>
            <pc:sldMk cId="382449242" sldId="256"/>
            <ac:spMk id="23" creationId="{7B0DBF0B-D7C2-4F15-94AE-315255824591}"/>
          </ac:spMkLst>
        </pc:spChg>
        <pc:spChg chg="add del">
          <ac:chgData name="" userId="8e9091dc050dcf95" providerId="LiveId" clId="{A8321132-EDA0-425A-8F1E-56913EF81650}" dt="2018-01-19T05:14:41.238" v="34" actId="26606"/>
          <ac:spMkLst>
            <pc:docMk/>
            <pc:sldMk cId="382449242" sldId="256"/>
            <ac:spMk id="24" creationId="{AB45A142-4255-493C-8284-5D566C121B10}"/>
          </ac:spMkLst>
        </pc:spChg>
        <pc:spChg chg="add del">
          <ac:chgData name="" userId="8e9091dc050dcf95" providerId="LiveId" clId="{A8321132-EDA0-425A-8F1E-56913EF81650}" dt="2018-01-19T05:13:50.056" v="11" actId="26606"/>
          <ac:spMkLst>
            <pc:docMk/>
            <pc:sldMk cId="382449242" sldId="256"/>
            <ac:spMk id="25" creationId="{B0992639-1CDA-4FE6-BB95-E13221490740}"/>
          </ac:spMkLst>
        </pc:spChg>
        <pc:spChg chg="add del">
          <ac:chgData name="" userId="8e9091dc050dcf95" providerId="LiveId" clId="{A8321132-EDA0-425A-8F1E-56913EF81650}" dt="2018-01-19T05:13:50.056" v="11" actId="26606"/>
          <ac:spMkLst>
            <pc:docMk/>
            <pc:sldMk cId="382449242" sldId="256"/>
            <ac:spMk id="26" creationId="{A2AEA782-0EA4-42E9-871D-7401D6A09739}"/>
          </ac:spMkLst>
        </pc:spChg>
        <pc:spChg chg="add del">
          <ac:chgData name="" userId="8e9091dc050dcf95" providerId="LiveId" clId="{A8321132-EDA0-425A-8F1E-56913EF81650}" dt="2018-01-19T05:13:59.327" v="13" actId="26606"/>
          <ac:spMkLst>
            <pc:docMk/>
            <pc:sldMk cId="382449242" sldId="256"/>
            <ac:spMk id="28" creationId="{F6429F11-64E2-4420-9B0C-F3F81BF0D15B}"/>
          </ac:spMkLst>
        </pc:spChg>
        <pc:spChg chg="add del">
          <ac:chgData name="" userId="8e9091dc050dcf95" providerId="LiveId" clId="{A8321132-EDA0-425A-8F1E-56913EF81650}" dt="2018-01-19T05:13:59.327" v="13" actId="26606"/>
          <ac:spMkLst>
            <pc:docMk/>
            <pc:sldMk cId="382449242" sldId="256"/>
            <ac:spMk id="29" creationId="{62785A07-F203-435E-8E76-BB97680C2FCA}"/>
          </ac:spMkLst>
        </pc:spChg>
        <pc:spChg chg="add del">
          <ac:chgData name="" userId="8e9091dc050dcf95" providerId="LiveId" clId="{A8321132-EDA0-425A-8F1E-56913EF81650}" dt="2018-01-19T05:14:42.443" v="36" actId="26606"/>
          <ac:spMkLst>
            <pc:docMk/>
            <pc:sldMk cId="382449242" sldId="256"/>
            <ac:spMk id="30" creationId="{97FCB4AC-74E0-4CC3-95D6-E6158D6ECE76}"/>
          </ac:spMkLst>
        </pc:spChg>
        <pc:spChg chg="add del">
          <ac:chgData name="" userId="8e9091dc050dcf95" providerId="LiveId" clId="{A8321132-EDA0-425A-8F1E-56913EF81650}" dt="2018-01-19T05:14:04.113" v="15" actId="26606"/>
          <ac:spMkLst>
            <pc:docMk/>
            <pc:sldMk cId="382449242" sldId="256"/>
            <ac:spMk id="31" creationId="{C15229F3-7A2E-4558-98FE-7A5F69409DCE}"/>
          </ac:spMkLst>
        </pc:spChg>
        <pc:spChg chg="add del">
          <ac:chgData name="" userId="8e9091dc050dcf95" providerId="LiveId" clId="{A8321132-EDA0-425A-8F1E-56913EF81650}" dt="2018-01-19T05:14:04.113" v="15" actId="26606"/>
          <ac:spMkLst>
            <pc:docMk/>
            <pc:sldMk cId="382449242" sldId="256"/>
            <ac:spMk id="32" creationId="{41F18803-BE79-4916-AE6B-5DE238B367F0}"/>
          </ac:spMkLst>
        </pc:spChg>
        <pc:spChg chg="add del">
          <ac:chgData name="" userId="8e9091dc050dcf95" providerId="LiveId" clId="{A8321132-EDA0-425A-8F1E-56913EF81650}" dt="2018-01-19T05:14:42.443" v="36" actId="26606"/>
          <ac:spMkLst>
            <pc:docMk/>
            <pc:sldMk cId="382449242" sldId="256"/>
            <ac:spMk id="33" creationId="{5C4527E1-0008-421A-B31C-AEA4C2A6A7AC}"/>
          </ac:spMkLst>
        </pc:spChg>
        <pc:spChg chg="add del">
          <ac:chgData name="" userId="8e9091dc050dcf95" providerId="LiveId" clId="{A8321132-EDA0-425A-8F1E-56913EF81650}" dt="2018-01-19T05:14:04.963" v="17" actId="26606"/>
          <ac:spMkLst>
            <pc:docMk/>
            <pc:sldMk cId="382449242" sldId="256"/>
            <ac:spMk id="34" creationId="{DAE885FA-583E-488C-A3B2-2647B84A8162}"/>
          </ac:spMkLst>
        </pc:spChg>
        <pc:spChg chg="add del">
          <ac:chgData name="" userId="8e9091dc050dcf95" providerId="LiveId" clId="{A8321132-EDA0-425A-8F1E-56913EF81650}" dt="2018-01-19T05:14:04.963" v="17" actId="26606"/>
          <ac:spMkLst>
            <pc:docMk/>
            <pc:sldMk cId="382449242" sldId="256"/>
            <ac:spMk id="35" creationId="{87B1CEC7-C2CE-4440-A0F7-0BE6B3AADB72}"/>
          </ac:spMkLst>
        </pc:spChg>
        <pc:spChg chg="add del">
          <ac:chgData name="" userId="8e9091dc050dcf95" providerId="LiveId" clId="{A8321132-EDA0-425A-8F1E-56913EF81650}" dt="2018-01-19T05:14:04.963" v="17" actId="26606"/>
          <ac:spMkLst>
            <pc:docMk/>
            <pc:sldMk cId="382449242" sldId="256"/>
            <ac:spMk id="36" creationId="{7B0DBF0B-D7C2-4F15-94AE-315255824591}"/>
          </ac:spMkLst>
        </pc:spChg>
        <pc:spChg chg="add del">
          <ac:chgData name="" userId="8e9091dc050dcf95" providerId="LiveId" clId="{A8321132-EDA0-425A-8F1E-56913EF81650}" dt="2018-01-19T05:14:08.207" v="19" actId="26606"/>
          <ac:spMkLst>
            <pc:docMk/>
            <pc:sldMk cId="382449242" sldId="256"/>
            <ac:spMk id="38" creationId="{AE7446D0-1ECD-41DE-B419-58C86D37ECB4}"/>
          </ac:spMkLst>
        </pc:spChg>
        <pc:spChg chg="add del">
          <ac:chgData name="" userId="8e9091dc050dcf95" providerId="LiveId" clId="{A8321132-EDA0-425A-8F1E-56913EF81650}" dt="2018-01-19T05:14:08.207" v="19" actId="26606"/>
          <ac:spMkLst>
            <pc:docMk/>
            <pc:sldMk cId="382449242" sldId="256"/>
            <ac:spMk id="39" creationId="{AC795A7F-5B31-4FB1-B065-3E746F34E947}"/>
          </ac:spMkLst>
        </pc:spChg>
        <pc:spChg chg="add del">
          <ac:chgData name="" userId="8e9091dc050dcf95" providerId="LiveId" clId="{A8321132-EDA0-425A-8F1E-56913EF81650}" dt="2018-01-19T05:14:08.207" v="19" actId="26606"/>
          <ac:spMkLst>
            <pc:docMk/>
            <pc:sldMk cId="382449242" sldId="256"/>
            <ac:spMk id="40" creationId="{B9D8496E-C924-4F8E-A90C-022E2875656E}"/>
          </ac:spMkLst>
        </pc:spChg>
        <pc:spChg chg="add del">
          <ac:chgData name="" userId="8e9091dc050dcf95" providerId="LiveId" clId="{A8321132-EDA0-425A-8F1E-56913EF81650}" dt="2018-01-19T05:14:09.156" v="21" actId="26606"/>
          <ac:spMkLst>
            <pc:docMk/>
            <pc:sldMk cId="382449242" sldId="256"/>
            <ac:spMk id="42" creationId="{B0992639-1CDA-4FE6-BB95-E13221490740}"/>
          </ac:spMkLst>
        </pc:spChg>
        <pc:spChg chg="add del">
          <ac:chgData name="" userId="8e9091dc050dcf95" providerId="LiveId" clId="{A8321132-EDA0-425A-8F1E-56913EF81650}" dt="2018-01-19T05:14:09.156" v="21" actId="26606"/>
          <ac:spMkLst>
            <pc:docMk/>
            <pc:sldMk cId="382449242" sldId="256"/>
            <ac:spMk id="43" creationId="{A2AEA782-0EA4-42E9-871D-7401D6A09739}"/>
          </ac:spMkLst>
        </pc:spChg>
        <pc:spChg chg="add del">
          <ac:chgData name="" userId="8e9091dc050dcf95" providerId="LiveId" clId="{A8321132-EDA0-425A-8F1E-56913EF81650}" dt="2018-01-19T05:14:22.462" v="23" actId="26606"/>
          <ac:spMkLst>
            <pc:docMk/>
            <pc:sldMk cId="382449242" sldId="256"/>
            <ac:spMk id="45" creationId="{F6429F11-64E2-4420-9B0C-F3F81BF0D15B}"/>
          </ac:spMkLst>
        </pc:spChg>
        <pc:spChg chg="add del">
          <ac:chgData name="" userId="8e9091dc050dcf95" providerId="LiveId" clId="{A8321132-EDA0-425A-8F1E-56913EF81650}" dt="2018-01-19T05:14:22.462" v="23" actId="26606"/>
          <ac:spMkLst>
            <pc:docMk/>
            <pc:sldMk cId="382449242" sldId="256"/>
            <ac:spMk id="46" creationId="{62785A07-F203-435E-8E76-BB97680C2FCA}"/>
          </ac:spMkLst>
        </pc:spChg>
        <pc:picChg chg="mod">
          <ac:chgData name="" userId="8e9091dc050dcf95" providerId="LiveId" clId="{A8321132-EDA0-425A-8F1E-56913EF81650}" dt="2018-01-19T05:26:27.255" v="247" actId="14100"/>
          <ac:picMkLst>
            <pc:docMk/>
            <pc:sldMk cId="382449242" sldId="256"/>
            <ac:picMk id="5" creationId="{F4927819-9581-4FBD-8BFA-9214BD354552}"/>
          </ac:picMkLst>
        </pc:picChg>
        <pc:picChg chg="add del mod ord">
          <ac:chgData name="" userId="8e9091dc050dcf95" providerId="LiveId" clId="{A8321132-EDA0-425A-8F1E-56913EF81650}" dt="2018-01-19T05:14:26.536" v="24" actId="478"/>
          <ac:picMkLst>
            <pc:docMk/>
            <pc:sldMk cId="382449242" sldId="256"/>
            <ac:picMk id="6" creationId="{06D846CE-793A-4CB6-AA33-28CF1D4D5693}"/>
          </ac:picMkLst>
        </pc:picChg>
        <pc:picChg chg="add del mod">
          <ac:chgData name="" userId="8e9091dc050dcf95" providerId="LiveId" clId="{A8321132-EDA0-425A-8F1E-56913EF81650}" dt="2018-01-19T05:18:18.904" v="108" actId="478"/>
          <ac:picMkLst>
            <pc:docMk/>
            <pc:sldMk cId="382449242" sldId="256"/>
            <ac:picMk id="8" creationId="{10EC4C2E-91FB-4941-AB1E-FEE26170677C}"/>
          </ac:picMkLst>
        </pc:picChg>
        <pc:picChg chg="add mod">
          <ac:chgData name="" userId="8e9091dc050dcf95" providerId="LiveId" clId="{A8321132-EDA0-425A-8F1E-56913EF81650}" dt="2018-01-19T05:25:40.306" v="212" actId="1076"/>
          <ac:picMkLst>
            <pc:docMk/>
            <pc:sldMk cId="382449242" sldId="256"/>
            <ac:picMk id="11" creationId="{5F4090BE-E3BA-46B2-898B-2D7A03F26BBF}"/>
          </ac:picMkLst>
        </pc:picChg>
        <pc:cxnChg chg="add del">
          <ac:chgData name="" userId="8e9091dc050dcf95" providerId="LiveId" clId="{A8321132-EDA0-425A-8F1E-56913EF81650}" dt="2018-01-19T05:14:31.822" v="26" actId="26606"/>
          <ac:cxnSpMkLst>
            <pc:docMk/>
            <pc:sldMk cId="382449242" sldId="256"/>
            <ac:cxnSpMk id="13" creationId="{BCD0BBC1-A7D4-445D-98AC-95A6A45D8EBB}"/>
          </ac:cxnSpMkLst>
        </pc:cxnChg>
        <pc:cxnChg chg="add del">
          <ac:chgData name="" userId="8e9091dc050dcf95" providerId="LiveId" clId="{A8321132-EDA0-425A-8F1E-56913EF81650}" dt="2018-01-19T05:13:43.508" v="7" actId="26606"/>
          <ac:cxnSpMkLst>
            <pc:docMk/>
            <pc:sldMk cId="382449242" sldId="256"/>
            <ac:cxnSpMk id="17" creationId="{7E7C77BC-7138-40B1-A15B-20F57A494629}"/>
          </ac:cxnSpMkLst>
        </pc:cxnChg>
        <pc:cxnChg chg="add del">
          <ac:chgData name="" userId="8e9091dc050dcf95" providerId="LiveId" clId="{A8321132-EDA0-425A-8F1E-56913EF81650}" dt="2018-01-19T05:13:43.508" v="7" actId="26606"/>
          <ac:cxnSpMkLst>
            <pc:docMk/>
            <pc:sldMk cId="382449242" sldId="256"/>
            <ac:cxnSpMk id="19" creationId="{DB146403-F3D6-484B-B2ED-97F9565D0370}"/>
          </ac:cxnSpMkLst>
        </pc:cxnChg>
        <pc:cxnChg chg="add del">
          <ac:chgData name="" userId="8e9091dc050dcf95" providerId="LiveId" clId="{A8321132-EDA0-425A-8F1E-56913EF81650}" dt="2018-01-19T05:14:39" v="32" actId="26606"/>
          <ac:cxnSpMkLst>
            <pc:docMk/>
            <pc:sldMk cId="382449242" sldId="256"/>
            <ac:cxnSpMk id="20" creationId="{BCDAEC91-5BCE-4B55-9CC0-43EF94CB734B}"/>
          </ac:cxnSpMkLst>
        </pc:cxnChg>
        <pc:cxnChg chg="add del">
          <ac:chgData name="" userId="8e9091dc050dcf95" providerId="LiveId" clId="{A8321132-EDA0-425A-8F1E-56913EF81650}" dt="2018-01-19T05:14:41.238" v="34" actId="26606"/>
          <ac:cxnSpMkLst>
            <pc:docMk/>
            <pc:sldMk cId="382449242" sldId="256"/>
            <ac:cxnSpMk id="27" creationId="{38FB9660-F42F-4313-BBC4-47C007FE484C}"/>
          </ac:cxnSpMkLst>
        </pc:cxnChg>
      </pc:sldChg>
      <pc:sldChg chg="addSp delSp modSp add modNotesTx">
        <pc:chgData name="" userId="8e9091dc050dcf95" providerId="LiveId" clId="{A8321132-EDA0-425A-8F1E-56913EF81650}" dt="2018-01-20T16:18:28.132" v="5674" actId="20577"/>
        <pc:sldMkLst>
          <pc:docMk/>
          <pc:sldMk cId="3060225896" sldId="257"/>
        </pc:sldMkLst>
        <pc:spChg chg="del mod">
          <ac:chgData name="" userId="8e9091dc050dcf95" providerId="LiveId" clId="{A8321132-EDA0-425A-8F1E-56913EF81650}" dt="2018-01-19T05:27:28.789" v="254" actId="478"/>
          <ac:spMkLst>
            <pc:docMk/>
            <pc:sldMk cId="3060225896" sldId="257"/>
            <ac:spMk id="2" creationId="{4D1F88BE-1E72-4AF0-8330-0F648B7E2DD3}"/>
          </ac:spMkLst>
        </pc:spChg>
        <pc:spChg chg="del mod">
          <ac:chgData name="" userId="8e9091dc050dcf95" providerId="LiveId" clId="{A8321132-EDA0-425A-8F1E-56913EF81650}" dt="2018-01-19T05:27:05.642" v="250" actId="478"/>
          <ac:spMkLst>
            <pc:docMk/>
            <pc:sldMk cId="3060225896" sldId="257"/>
            <ac:spMk id="3" creationId="{D1EAC10E-2318-4D9C-B7D4-562B88F240AE}"/>
          </ac:spMkLst>
        </pc:spChg>
        <pc:picChg chg="add mod">
          <ac:chgData name="" userId="8e9091dc050dcf95" providerId="LiveId" clId="{A8321132-EDA0-425A-8F1E-56913EF81650}" dt="2018-01-19T05:27:34.918" v="256" actId="1076"/>
          <ac:picMkLst>
            <pc:docMk/>
            <pc:sldMk cId="3060225896" sldId="257"/>
            <ac:picMk id="4" creationId="{2BAC1780-C96F-45EB-93A4-887D03DE2DE1}"/>
          </ac:picMkLst>
        </pc:picChg>
      </pc:sldChg>
      <pc:sldChg chg="addSp modSp add ord">
        <pc:chgData name="" userId="8e9091dc050dcf95" providerId="LiveId" clId="{A8321132-EDA0-425A-8F1E-56913EF81650}" dt="2018-01-19T05:38:45.869" v="777" actId="1076"/>
        <pc:sldMkLst>
          <pc:docMk/>
          <pc:sldMk cId="1388821832" sldId="258"/>
        </pc:sldMkLst>
        <pc:spChg chg="add mod">
          <ac:chgData name="" userId="8e9091dc050dcf95" providerId="LiveId" clId="{A8321132-EDA0-425A-8F1E-56913EF81650}" dt="2018-01-19T05:37:57.788" v="771" actId="20577"/>
          <ac:spMkLst>
            <pc:docMk/>
            <pc:sldMk cId="1388821832" sldId="258"/>
            <ac:spMk id="2" creationId="{C7D6FA23-B31E-48D9-8F0B-D7F8C5C5DE7F}"/>
          </ac:spMkLst>
        </pc:spChg>
        <pc:spChg chg="add mod">
          <ac:chgData name="" userId="8e9091dc050dcf95" providerId="LiveId" clId="{A8321132-EDA0-425A-8F1E-56913EF81650}" dt="2018-01-19T05:37:54.861" v="770" actId="14"/>
          <ac:spMkLst>
            <pc:docMk/>
            <pc:sldMk cId="1388821832" sldId="258"/>
            <ac:spMk id="3" creationId="{0E28CD50-A539-4809-9653-3204FB186CF0}"/>
          </ac:spMkLst>
        </pc:spChg>
        <pc:picChg chg="add mod modCrop">
          <ac:chgData name="" userId="8e9091dc050dcf95" providerId="LiveId" clId="{A8321132-EDA0-425A-8F1E-56913EF81650}" dt="2018-01-19T05:34:54.885" v="543" actId="1076"/>
          <ac:picMkLst>
            <pc:docMk/>
            <pc:sldMk cId="1388821832" sldId="258"/>
            <ac:picMk id="5" creationId="{CA0AC11C-00DA-40CD-B34D-18698CCD46E8}"/>
          </ac:picMkLst>
        </pc:picChg>
        <pc:picChg chg="add mod">
          <ac:chgData name="" userId="8e9091dc050dcf95" providerId="LiveId" clId="{A8321132-EDA0-425A-8F1E-56913EF81650}" dt="2018-01-19T05:38:45.869" v="777" actId="1076"/>
          <ac:picMkLst>
            <pc:docMk/>
            <pc:sldMk cId="1388821832" sldId="258"/>
            <ac:picMk id="7" creationId="{A6836AB3-2F84-4961-8CA3-692F3DC3CD3A}"/>
          </ac:picMkLst>
        </pc:picChg>
      </pc:sldChg>
      <pc:sldChg chg="addSp modSp add">
        <pc:chgData name="" userId="8e9091dc050dcf95" providerId="LiveId" clId="{A8321132-EDA0-425A-8F1E-56913EF81650}" dt="2018-01-20T08:00:34.947" v="2222" actId="1076"/>
        <pc:sldMkLst>
          <pc:docMk/>
          <pc:sldMk cId="2588243474" sldId="259"/>
        </pc:sldMkLst>
        <pc:spChg chg="add mod">
          <ac:chgData name="" userId="8e9091dc050dcf95" providerId="LiveId" clId="{A8321132-EDA0-425A-8F1E-56913EF81650}" dt="2018-01-19T05:40:03.979" v="829" actId="20577"/>
          <ac:spMkLst>
            <pc:docMk/>
            <pc:sldMk cId="2588243474" sldId="259"/>
            <ac:spMk id="2" creationId="{A923AC6B-08B9-4F7E-87A5-68FB780D40F5}"/>
          </ac:spMkLst>
        </pc:spChg>
        <pc:spChg chg="add mod">
          <ac:chgData name="" userId="8e9091dc050dcf95" providerId="LiveId" clId="{A8321132-EDA0-425A-8F1E-56913EF81650}" dt="2018-01-20T08:00:26.903" v="2220" actId="27636"/>
          <ac:spMkLst>
            <pc:docMk/>
            <pc:sldMk cId="2588243474" sldId="259"/>
            <ac:spMk id="3" creationId="{64CA5206-6078-483E-81CA-EF2FA9392E27}"/>
          </ac:spMkLst>
        </pc:spChg>
        <pc:picChg chg="add mod">
          <ac:chgData name="" userId="8e9091dc050dcf95" providerId="LiveId" clId="{A8321132-EDA0-425A-8F1E-56913EF81650}" dt="2018-01-19T05:44:14.359" v="1203" actId="1076"/>
          <ac:picMkLst>
            <pc:docMk/>
            <pc:sldMk cId="2588243474" sldId="259"/>
            <ac:picMk id="4" creationId="{3C6DFDF4-597A-4F59-B128-DBCA983AD0A4}"/>
          </ac:picMkLst>
        </pc:picChg>
        <pc:picChg chg="add mod">
          <ac:chgData name="" userId="8e9091dc050dcf95" providerId="LiveId" clId="{A8321132-EDA0-425A-8F1E-56913EF81650}" dt="2018-01-19T05:44:21.537" v="1205" actId="1076"/>
          <ac:picMkLst>
            <pc:docMk/>
            <pc:sldMk cId="2588243474" sldId="259"/>
            <ac:picMk id="5" creationId="{9EBD1F91-DD38-42D6-9451-587A039D42DF}"/>
          </ac:picMkLst>
        </pc:picChg>
        <pc:picChg chg="add mod">
          <ac:chgData name="" userId="8e9091dc050dcf95" providerId="LiveId" clId="{A8321132-EDA0-425A-8F1E-56913EF81650}" dt="2018-01-20T08:00:34.947" v="2222" actId="1076"/>
          <ac:picMkLst>
            <pc:docMk/>
            <pc:sldMk cId="2588243474" sldId="259"/>
            <ac:picMk id="6" creationId="{4E620D6D-968E-4401-B3BB-17BFE2B22A3A}"/>
          </ac:picMkLst>
        </pc:picChg>
      </pc:sldChg>
      <pc:sldChg chg="addSp delSp modSp add ord modNotesTx">
        <pc:chgData name="" userId="8e9091dc050dcf95" providerId="LiveId" clId="{A8321132-EDA0-425A-8F1E-56913EF81650}" dt="2018-01-20T18:47:34.491" v="5688" actId="1076"/>
        <pc:sldMkLst>
          <pc:docMk/>
          <pc:sldMk cId="3183351591" sldId="260"/>
        </pc:sldMkLst>
        <pc:spChg chg="mod">
          <ac:chgData name="" userId="8e9091dc050dcf95" providerId="LiveId" clId="{A8321132-EDA0-425A-8F1E-56913EF81650}" dt="2018-01-20T07:58:56.817" v="2206" actId="20577"/>
          <ac:spMkLst>
            <pc:docMk/>
            <pc:sldMk cId="3183351591" sldId="260"/>
            <ac:spMk id="2" creationId="{23D01D0B-A236-4241-B477-EEDD91204FAC}"/>
          </ac:spMkLst>
        </pc:spChg>
        <pc:spChg chg="del">
          <ac:chgData name="" userId="8e9091dc050dcf95" providerId="LiveId" clId="{A8321132-EDA0-425A-8F1E-56913EF81650}" dt="2018-01-20T07:01:32.191" v="1621" actId="478"/>
          <ac:spMkLst>
            <pc:docMk/>
            <pc:sldMk cId="3183351591" sldId="260"/>
            <ac:spMk id="3" creationId="{B4F5A486-68B6-4259-9896-ABF3F5139CD3}"/>
          </ac:spMkLst>
        </pc:spChg>
        <pc:spChg chg="add mod">
          <ac:chgData name="" userId="8e9091dc050dcf95" providerId="LiveId" clId="{A8321132-EDA0-425A-8F1E-56913EF81650}" dt="2018-01-20T18:47:34.491" v="5688" actId="1076"/>
          <ac:spMkLst>
            <pc:docMk/>
            <pc:sldMk cId="3183351591" sldId="260"/>
            <ac:spMk id="3" creationId="{F7AB384A-7AC3-4F44-B568-1A8C62693709}"/>
          </ac:spMkLst>
        </pc:spChg>
        <pc:spChg chg="add mod">
          <ac:chgData name="" userId="8e9091dc050dcf95" providerId="LiveId" clId="{A8321132-EDA0-425A-8F1E-56913EF81650}" dt="2018-01-20T16:09:01.821" v="4712" actId="1076"/>
          <ac:spMkLst>
            <pc:docMk/>
            <pc:sldMk cId="3183351591" sldId="260"/>
            <ac:spMk id="8" creationId="{32C73356-17DD-4111-8488-CF32A35B0BC5}"/>
          </ac:spMkLst>
        </pc:spChg>
        <pc:picChg chg="add mod">
          <ac:chgData name="" userId="8e9091dc050dcf95" providerId="LiveId" clId="{A8321132-EDA0-425A-8F1E-56913EF81650}" dt="2018-01-20T07:58:37.484" v="2168" actId="1076"/>
          <ac:picMkLst>
            <pc:docMk/>
            <pc:sldMk cId="3183351591" sldId="260"/>
            <ac:picMk id="4" creationId="{1ACD7B91-338B-4240-AA65-2EB3306CA60B}"/>
          </ac:picMkLst>
        </pc:picChg>
        <pc:picChg chg="add mod">
          <ac:chgData name="" userId="8e9091dc050dcf95" providerId="LiveId" clId="{A8321132-EDA0-425A-8F1E-56913EF81650}" dt="2018-01-20T08:02:44.634" v="2230" actId="1076"/>
          <ac:picMkLst>
            <pc:docMk/>
            <pc:sldMk cId="3183351591" sldId="260"/>
            <ac:picMk id="5" creationId="{C5B27143-D954-4C9B-99E4-DA8C098E5027}"/>
          </ac:picMkLst>
        </pc:picChg>
        <pc:picChg chg="add mod">
          <ac:chgData name="" userId="8e9091dc050dcf95" providerId="LiveId" clId="{A8321132-EDA0-425A-8F1E-56913EF81650}" dt="2018-01-20T08:03:08.362" v="2234" actId="1076"/>
          <ac:picMkLst>
            <pc:docMk/>
            <pc:sldMk cId="3183351591" sldId="260"/>
            <ac:picMk id="6" creationId="{87D3BCD5-C4A6-4D8A-8914-502F2EF59701}"/>
          </ac:picMkLst>
        </pc:picChg>
        <pc:picChg chg="add mod">
          <ac:chgData name="" userId="8e9091dc050dcf95" providerId="LiveId" clId="{A8321132-EDA0-425A-8F1E-56913EF81650}" dt="2018-01-20T08:03:08.362" v="2234" actId="1076"/>
          <ac:picMkLst>
            <pc:docMk/>
            <pc:sldMk cId="3183351591" sldId="260"/>
            <ac:picMk id="7" creationId="{BAA363EC-6F53-44EC-B489-020E6C94C9B7}"/>
          </ac:picMkLst>
        </pc:picChg>
      </pc:sldChg>
      <pc:sldChg chg="addSp delSp modSp add modNotesTx">
        <pc:chgData name="" userId="8e9091dc050dcf95" providerId="LiveId" clId="{A8321132-EDA0-425A-8F1E-56913EF81650}" dt="2018-01-20T16:17:56.457" v="5621" actId="20577"/>
        <pc:sldMkLst>
          <pc:docMk/>
          <pc:sldMk cId="4154986828" sldId="261"/>
        </pc:sldMkLst>
        <pc:spChg chg="mod">
          <ac:chgData name="" userId="8e9091dc050dcf95" providerId="LiveId" clId="{A8321132-EDA0-425A-8F1E-56913EF81650}" dt="2018-01-20T06:56:42.993" v="1314" actId="20577"/>
          <ac:spMkLst>
            <pc:docMk/>
            <pc:sldMk cId="4154986828" sldId="261"/>
            <ac:spMk id="2" creationId="{5E32D3FA-1787-4D6F-A32B-781E09634667}"/>
          </ac:spMkLst>
        </pc:spChg>
        <pc:spChg chg="del">
          <ac:chgData name="" userId="8e9091dc050dcf95" providerId="LiveId" clId="{A8321132-EDA0-425A-8F1E-56913EF81650}" dt="2018-01-20T06:56:08.502" v="1303" actId="478"/>
          <ac:spMkLst>
            <pc:docMk/>
            <pc:sldMk cId="4154986828" sldId="261"/>
            <ac:spMk id="3" creationId="{327A5F9D-524E-4C26-8DD7-08116730A39E}"/>
          </ac:spMkLst>
        </pc:spChg>
        <pc:picChg chg="add del mod">
          <ac:chgData name="" userId="8e9091dc050dcf95" providerId="LiveId" clId="{A8321132-EDA0-425A-8F1E-56913EF81650}" dt="2018-01-20T06:56:05.866" v="1302" actId="478"/>
          <ac:picMkLst>
            <pc:docMk/>
            <pc:sldMk cId="4154986828" sldId="261"/>
            <ac:picMk id="4" creationId="{24AB15A9-8233-4F35-9C8A-57386374D916}"/>
          </ac:picMkLst>
        </pc:picChg>
        <pc:picChg chg="add mod">
          <ac:chgData name="" userId="8e9091dc050dcf95" providerId="LiveId" clId="{A8321132-EDA0-425A-8F1E-56913EF81650}" dt="2018-01-20T06:56:21.702" v="1308" actId="1076"/>
          <ac:picMkLst>
            <pc:docMk/>
            <pc:sldMk cId="4154986828" sldId="261"/>
            <ac:picMk id="5" creationId="{D9DDBE88-DD9A-426A-96E9-9EAAD95CDBF5}"/>
          </ac:picMkLst>
        </pc:picChg>
      </pc:sldChg>
      <pc:sldChg chg="addSp delSp modSp add modNotesTx">
        <pc:chgData name="" userId="8e9091dc050dcf95" providerId="LiveId" clId="{A8321132-EDA0-425A-8F1E-56913EF81650}" dt="2018-01-20T16:09:39.465" v="4754" actId="20577"/>
        <pc:sldMkLst>
          <pc:docMk/>
          <pc:sldMk cId="2806937702" sldId="262"/>
        </pc:sldMkLst>
        <pc:spChg chg="mod">
          <ac:chgData name="" userId="8e9091dc050dcf95" providerId="LiveId" clId="{A8321132-EDA0-425A-8F1E-56913EF81650}" dt="2018-01-20T07:04:29.682" v="1740" actId="20577"/>
          <ac:spMkLst>
            <pc:docMk/>
            <pc:sldMk cId="2806937702" sldId="262"/>
            <ac:spMk id="2" creationId="{B6753991-035C-4A76-9B5A-1D8E5DB18054}"/>
          </ac:spMkLst>
        </pc:spChg>
        <pc:spChg chg="del">
          <ac:chgData name="" userId="8e9091dc050dcf95" providerId="LiveId" clId="{A8321132-EDA0-425A-8F1E-56913EF81650}" dt="2018-01-20T06:57:37.131" v="1348" actId="478"/>
          <ac:spMkLst>
            <pc:docMk/>
            <pc:sldMk cId="2806937702" sldId="262"/>
            <ac:spMk id="3" creationId="{12417BE6-169C-496A-8AFF-311FF5FC08F3}"/>
          </ac:spMkLst>
        </pc:spChg>
        <pc:picChg chg="add mod">
          <ac:chgData name="" userId="8e9091dc050dcf95" providerId="LiveId" clId="{A8321132-EDA0-425A-8F1E-56913EF81650}" dt="2018-01-20T06:58:10.455" v="1351" actId="1076"/>
          <ac:picMkLst>
            <pc:docMk/>
            <pc:sldMk cId="2806937702" sldId="262"/>
            <ac:picMk id="4" creationId="{75466800-B0E7-49A1-8ED3-FCE023103530}"/>
          </ac:picMkLst>
        </pc:picChg>
        <pc:picChg chg="add mod">
          <ac:chgData name="" userId="8e9091dc050dcf95" providerId="LiveId" clId="{A8321132-EDA0-425A-8F1E-56913EF81650}" dt="2018-01-20T06:58:55.595" v="1392" actId="1037"/>
          <ac:picMkLst>
            <pc:docMk/>
            <pc:sldMk cId="2806937702" sldId="262"/>
            <ac:picMk id="5" creationId="{3350BE41-3EA0-42B3-95CF-7B09F7BFE19B}"/>
          </ac:picMkLst>
        </pc:picChg>
      </pc:sldChg>
      <pc:sldChg chg="addSp delSp modSp add modAnim">
        <pc:chgData name="" userId="8e9091dc050dcf95" providerId="LiveId" clId="{A8321132-EDA0-425A-8F1E-56913EF81650}" dt="2018-01-20T07:57:09.905" v="2143" actId="1076"/>
        <pc:sldMkLst>
          <pc:docMk/>
          <pc:sldMk cId="994964967" sldId="263"/>
        </pc:sldMkLst>
        <pc:spChg chg="del">
          <ac:chgData name="" userId="8e9091dc050dcf95" providerId="LiveId" clId="{A8321132-EDA0-425A-8F1E-56913EF81650}" dt="2018-01-20T07:27:39.411" v="1742" actId="1076"/>
          <ac:spMkLst>
            <pc:docMk/>
            <pc:sldMk cId="994964967" sldId="263"/>
            <ac:spMk id="2" creationId="{881C8567-57B8-46EE-A98C-50BEA0C18B55}"/>
          </ac:spMkLst>
        </pc:spChg>
        <pc:spChg chg="del">
          <ac:chgData name="" userId="8e9091dc050dcf95" providerId="LiveId" clId="{A8321132-EDA0-425A-8F1E-56913EF81650}" dt="2018-01-20T07:27:39.411" v="1742" actId="1076"/>
          <ac:spMkLst>
            <pc:docMk/>
            <pc:sldMk cId="994964967" sldId="263"/>
            <ac:spMk id="3" creationId="{F861CA9D-3018-432A-A1A0-0B6BBA2F5947}"/>
          </ac:spMkLst>
        </pc:spChg>
        <pc:spChg chg="add">
          <ac:chgData name="" userId="8e9091dc050dcf95" providerId="LiveId" clId="{A8321132-EDA0-425A-8F1E-56913EF81650}" dt="2018-01-20T07:33:35.760" v="1806" actId="1076"/>
          <ac:spMkLst>
            <pc:docMk/>
            <pc:sldMk cId="994964967" sldId="263"/>
            <ac:spMk id="7" creationId="{04F1BCCE-297B-4C24-96FC-A1B90F35B292}"/>
          </ac:spMkLst>
        </pc:spChg>
        <pc:spChg chg="mod">
          <ac:chgData name="" userId="8e9091dc050dcf95" providerId="LiveId" clId="{A8321132-EDA0-425A-8F1E-56913EF81650}" dt="2018-01-20T07:41:21.219" v="1889" actId="20577"/>
          <ac:spMkLst>
            <pc:docMk/>
            <pc:sldMk cId="994964967" sldId="263"/>
            <ac:spMk id="14" creationId="{BA4D4F19-A680-4016-849D-6DA75832EC44}"/>
          </ac:spMkLst>
        </pc:spChg>
        <pc:spChg chg="mod">
          <ac:chgData name="" userId="8e9091dc050dcf95" providerId="LiveId" clId="{A8321132-EDA0-425A-8F1E-56913EF81650}" dt="2018-01-20T07:45:50.455" v="1953" actId="20577"/>
          <ac:spMkLst>
            <pc:docMk/>
            <pc:sldMk cId="994964967" sldId="263"/>
            <ac:spMk id="19" creationId="{C24DD8E9-4338-45A5-8E40-0EBE3A1213AE}"/>
          </ac:spMkLst>
        </pc:spChg>
        <pc:spChg chg="mod">
          <ac:chgData name="" userId="8e9091dc050dcf95" providerId="LiveId" clId="{A8321132-EDA0-425A-8F1E-56913EF81650}" dt="2018-01-20T07:52:13.880" v="2030" actId="313"/>
          <ac:spMkLst>
            <pc:docMk/>
            <pc:sldMk cId="994964967" sldId="263"/>
            <ac:spMk id="22" creationId="{D0FD6D61-E5BB-411F-8539-CE8E113A046A}"/>
          </ac:spMkLst>
        </pc:spChg>
        <pc:spChg chg="add del">
          <ac:chgData name="" userId="8e9091dc050dcf95" providerId="LiveId" clId="{A8321132-EDA0-425A-8F1E-56913EF81650}" dt="2018-01-20T07:52:28.214" v="2033" actId="1076"/>
          <ac:spMkLst>
            <pc:docMk/>
            <pc:sldMk cId="994964967" sldId="263"/>
            <ac:spMk id="25" creationId="{E40DF57F-26D3-4890-9F42-03489DA0BA9E}"/>
          </ac:spMkLst>
        </pc:spChg>
        <pc:spChg chg="mod">
          <ac:chgData name="" userId="8e9091dc050dcf95" providerId="LiveId" clId="{A8321132-EDA0-425A-8F1E-56913EF81650}" dt="2018-01-20T07:56:37.160" v="2140" actId="20577"/>
          <ac:spMkLst>
            <pc:docMk/>
            <pc:sldMk cId="994964967" sldId="263"/>
            <ac:spMk id="28" creationId="{DAB736A7-5761-4737-AF98-E21D1E5C783B}"/>
          </ac:spMkLst>
        </pc:spChg>
        <pc:grpChg chg="add mod">
          <ac:chgData name="" userId="8e9091dc050dcf95" providerId="LiveId" clId="{A8321132-EDA0-425A-8F1E-56913EF81650}" dt="2018-01-20T07:33:51.794" v="1809" actId="1076"/>
          <ac:grpSpMkLst>
            <pc:docMk/>
            <pc:sldMk cId="994964967" sldId="263"/>
            <ac:grpSpMk id="5" creationId="{935E9646-5C83-4E09-ABCC-CD60BB3D7BA1}"/>
          </ac:grpSpMkLst>
        </pc:grpChg>
        <pc:grpChg chg="add del mod">
          <ac:chgData name="" userId="8e9091dc050dcf95" providerId="LiveId" clId="{A8321132-EDA0-425A-8F1E-56913EF81650}" dt="2018-01-20T07:34:03.006" v="1811" actId="1076"/>
          <ac:grpSpMkLst>
            <pc:docMk/>
            <pc:sldMk cId="994964967" sldId="263"/>
            <ac:grpSpMk id="9" creationId="{0C995998-1008-48F3-A4B7-FF4DD13EF93D}"/>
          </ac:grpSpMkLst>
        </pc:grpChg>
        <pc:grpChg chg="add mod">
          <ac:chgData name="" userId="8e9091dc050dcf95" providerId="LiveId" clId="{A8321132-EDA0-425A-8F1E-56913EF81650}" dt="2018-01-20T07:42:46.876" v="1904" actId="1076"/>
          <ac:grpSpMkLst>
            <pc:docMk/>
            <pc:sldMk cId="994964967" sldId="263"/>
            <ac:grpSpMk id="12" creationId="{361F8E40-BF98-4C8E-B9B0-AD1933D1AF49}"/>
          </ac:grpSpMkLst>
        </pc:grpChg>
        <pc:grpChg chg="add mod">
          <ac:chgData name="" userId="8e9091dc050dcf95" providerId="LiveId" clId="{A8321132-EDA0-425A-8F1E-56913EF81650}" dt="2018-01-20T07:42:55.390" v="1907" actId="1076"/>
          <ac:grpSpMkLst>
            <pc:docMk/>
            <pc:sldMk cId="994964967" sldId="263"/>
            <ac:grpSpMk id="17" creationId="{D08F5241-19FC-4832-8D7C-7717C6789921}"/>
          </ac:grpSpMkLst>
        </pc:grpChg>
        <pc:grpChg chg="add mod">
          <ac:chgData name="" userId="8e9091dc050dcf95" providerId="LiveId" clId="{A8321132-EDA0-425A-8F1E-56913EF81650}" dt="2018-01-20T07:48:43.646" v="1958" actId="1076"/>
          <ac:grpSpMkLst>
            <pc:docMk/>
            <pc:sldMk cId="994964967" sldId="263"/>
            <ac:grpSpMk id="20" creationId="{53C396C3-5061-4AC2-BADC-C0F3FCCE4A8D}"/>
          </ac:grpSpMkLst>
        </pc:grpChg>
        <pc:grpChg chg="add mod">
          <ac:chgData name="" userId="8e9091dc050dcf95" providerId="LiveId" clId="{A8321132-EDA0-425A-8F1E-56913EF81650}" dt="2018-01-20T07:57:09.905" v="2143" actId="1076"/>
          <ac:grpSpMkLst>
            <pc:docMk/>
            <pc:sldMk cId="994964967" sldId="263"/>
            <ac:grpSpMk id="26" creationId="{B26A1EB0-585D-4B8C-B7AE-C3527DA82701}"/>
          </ac:grpSpMkLst>
        </pc:grpChg>
        <pc:graphicFrameChg chg="add mod">
          <ac:chgData name="" userId="8e9091dc050dcf95" providerId="LiveId" clId="{A8321132-EDA0-425A-8F1E-56913EF81650}" dt="2018-01-20T07:56:59.837" v="2142" actId="1076"/>
          <ac:graphicFrameMkLst>
            <pc:docMk/>
            <pc:sldMk cId="994964967" sldId="263"/>
            <ac:graphicFrameMk id="4" creationId="{DB7C662C-0954-42AD-BF1F-981E460829A1}"/>
          </ac:graphicFrameMkLst>
        </pc:graphicFrameChg>
        <pc:graphicFrameChg chg="add del">
          <ac:chgData name="" userId="8e9091dc050dcf95" providerId="LiveId" clId="{A8321132-EDA0-425A-8F1E-56913EF81650}" dt="2018-01-20T07:34:03.006" v="1811" actId="1076"/>
          <ac:graphicFrameMkLst>
            <pc:docMk/>
            <pc:sldMk cId="994964967" sldId="263"/>
            <ac:graphicFrameMk id="8" creationId="{92CB8FD7-C4E7-43C1-BED1-2ED104A99C75}"/>
          </ac:graphicFrameMkLst>
        </pc:graphicFrameChg>
        <pc:cxnChg chg="add">
          <ac:chgData name="" userId="8e9091dc050dcf95" providerId="LiveId" clId="{A8321132-EDA0-425A-8F1E-56913EF81650}" dt="2018-01-20T07:33:35.760" v="1806" actId="1076"/>
          <ac:cxnSpMkLst>
            <pc:docMk/>
            <pc:sldMk cId="994964967" sldId="263"/>
            <ac:cxnSpMk id="6" creationId="{CA1C4B3E-259A-433E-BFCD-EB9495F2D7D4}"/>
          </ac:cxnSpMkLst>
        </pc:cxnChg>
        <pc:cxnChg chg="mod">
          <ac:chgData name="" userId="8e9091dc050dcf95" providerId="LiveId" clId="{A8321132-EDA0-425A-8F1E-56913EF81650}" dt="2018-01-20T07:42:35.922" v="1900" actId="1076"/>
          <ac:cxnSpMkLst>
            <pc:docMk/>
            <pc:sldMk cId="994964967" sldId="263"/>
            <ac:cxnSpMk id="13" creationId="{9559B64E-28BF-46B3-8C62-38F820EF68EB}"/>
          </ac:cxnSpMkLst>
        </pc:cxnChg>
        <pc:cxnChg chg="mod">
          <ac:chgData name="" userId="8e9091dc050dcf95" providerId="LiveId" clId="{A8321132-EDA0-425A-8F1E-56913EF81650}" dt="2018-01-20T07:48:53.708" v="1960" actId="14100"/>
          <ac:cxnSpMkLst>
            <pc:docMk/>
            <pc:sldMk cId="994964967" sldId="263"/>
            <ac:cxnSpMk id="21" creationId="{65335B67-036F-423A-BC95-D7CCA019FA0C}"/>
          </ac:cxnSpMkLst>
        </pc:cxnChg>
        <pc:cxnChg chg="mod">
          <ac:chgData name="" userId="8e9091dc050dcf95" providerId="LiveId" clId="{A8321132-EDA0-425A-8F1E-56913EF81650}" dt="2018-01-20T07:56:57.675" v="2141" actId="14100"/>
          <ac:cxnSpMkLst>
            <pc:docMk/>
            <pc:sldMk cId="994964967" sldId="263"/>
            <ac:cxnSpMk id="27" creationId="{6A70BFDB-DA59-40BD-8026-7E367CBE4081}"/>
          </ac:cxnSpMkLst>
        </pc:cxnChg>
      </pc:sldChg>
      <pc:sldChg chg="addSp delSp modSp add modNotesTx">
        <pc:chgData name="" userId="8e9091dc050dcf95" providerId="LiveId" clId="{A8321132-EDA0-425A-8F1E-56913EF81650}" dt="2018-01-20T16:07:59.873" v="4700" actId="20577"/>
        <pc:sldMkLst>
          <pc:docMk/>
          <pc:sldMk cId="364476863" sldId="264"/>
        </pc:sldMkLst>
        <pc:spChg chg="mod">
          <ac:chgData name="" userId="8e9091dc050dcf95" providerId="LiveId" clId="{A8321132-EDA0-425A-8F1E-56913EF81650}" dt="2018-01-20T08:08:21.680" v="2413" actId="20577"/>
          <ac:spMkLst>
            <pc:docMk/>
            <pc:sldMk cId="364476863" sldId="264"/>
            <ac:spMk id="2" creationId="{F420AFCA-760F-4BDE-8937-875734AF6E12}"/>
          </ac:spMkLst>
        </pc:spChg>
        <pc:spChg chg="add del mod">
          <ac:chgData name="" userId="8e9091dc050dcf95" providerId="LiveId" clId="{A8321132-EDA0-425A-8F1E-56913EF81650}" dt="2018-01-20T08:13:02.844" v="2477" actId="478"/>
          <ac:spMkLst>
            <pc:docMk/>
            <pc:sldMk cId="364476863" sldId="264"/>
            <ac:spMk id="5" creationId="{090D9B57-58A6-4BC6-9832-BA00522B62BF}"/>
          </ac:spMkLst>
        </pc:spChg>
        <pc:spChg chg="add mod">
          <ac:chgData name="" userId="8e9091dc050dcf95" providerId="LiveId" clId="{A8321132-EDA0-425A-8F1E-56913EF81650}" dt="2018-01-20T08:18:03.404" v="2621" actId="13822"/>
          <ac:spMkLst>
            <pc:docMk/>
            <pc:sldMk cId="364476863" sldId="264"/>
            <ac:spMk id="6" creationId="{8267BB8D-EC1D-49CA-A622-9A8F521A11D1}"/>
          </ac:spMkLst>
        </pc:spChg>
        <pc:spChg chg="add mod">
          <ac:chgData name="" userId="8e9091dc050dcf95" providerId="LiveId" clId="{A8321132-EDA0-425A-8F1E-56913EF81650}" dt="2018-01-20T08:18:09.981" v="2622" actId="571"/>
          <ac:spMkLst>
            <pc:docMk/>
            <pc:sldMk cId="364476863" sldId="264"/>
            <ac:spMk id="7" creationId="{20526770-240A-4093-80DE-642C24A1CD83}"/>
          </ac:spMkLst>
        </pc:spChg>
        <pc:spChg chg="add mod">
          <ac:chgData name="" userId="8e9091dc050dcf95" providerId="LiveId" clId="{A8321132-EDA0-425A-8F1E-56913EF81650}" dt="2018-01-20T08:18:14.609" v="2623" actId="571"/>
          <ac:spMkLst>
            <pc:docMk/>
            <pc:sldMk cId="364476863" sldId="264"/>
            <ac:spMk id="8" creationId="{7C580F5D-9A8C-4240-8279-AF4CD533C6EB}"/>
          </ac:spMkLst>
        </pc:spChg>
        <pc:spChg chg="add del mod">
          <ac:chgData name="" userId="8e9091dc050dcf95" providerId="LiveId" clId="{A8321132-EDA0-425A-8F1E-56913EF81650}" dt="2018-01-20T08:18:33.050" v="2628" actId="478"/>
          <ac:spMkLst>
            <pc:docMk/>
            <pc:sldMk cId="364476863" sldId="264"/>
            <ac:spMk id="9" creationId="{B7D6E415-664F-47BB-94BC-7BF83CC2A0F4}"/>
          </ac:spMkLst>
        </pc:spChg>
        <pc:spChg chg="add del mod">
          <ac:chgData name="" userId="8e9091dc050dcf95" providerId="LiveId" clId="{A8321132-EDA0-425A-8F1E-56913EF81650}" dt="2018-01-20T08:18:33.050" v="2628" actId="478"/>
          <ac:spMkLst>
            <pc:docMk/>
            <pc:sldMk cId="364476863" sldId="264"/>
            <ac:spMk id="10" creationId="{FC494DBD-1232-4BC9-B438-E32D073F1B98}"/>
          </ac:spMkLst>
        </pc:spChg>
        <pc:spChg chg="add mod">
          <ac:chgData name="" userId="8e9091dc050dcf95" providerId="LiveId" clId="{A8321132-EDA0-425A-8F1E-56913EF81650}" dt="2018-01-20T08:19:13.030" v="2632" actId="1076"/>
          <ac:spMkLst>
            <pc:docMk/>
            <pc:sldMk cId="364476863" sldId="264"/>
            <ac:spMk id="11" creationId="{A89E8172-237E-43E6-A066-0986F2C7A61E}"/>
          </ac:spMkLst>
        </pc:spChg>
        <pc:spChg chg="add mod">
          <ac:chgData name="" userId="8e9091dc050dcf95" providerId="LiveId" clId="{A8321132-EDA0-425A-8F1E-56913EF81650}" dt="2018-01-20T08:19:15.067" v="2633" actId="571"/>
          <ac:spMkLst>
            <pc:docMk/>
            <pc:sldMk cId="364476863" sldId="264"/>
            <ac:spMk id="12" creationId="{9E993082-046B-41A2-AD21-8F9A2DC70FA7}"/>
          </ac:spMkLst>
        </pc:spChg>
        <pc:graphicFrameChg chg="mod modGraphic">
          <ac:chgData name="" userId="8e9091dc050dcf95" providerId="LiveId" clId="{A8321132-EDA0-425A-8F1E-56913EF81650}" dt="2018-01-20T08:17:43.474" v="2618" actId="20577"/>
          <ac:graphicFrameMkLst>
            <pc:docMk/>
            <pc:sldMk cId="364476863" sldId="264"/>
            <ac:graphicFrameMk id="4" creationId="{5E10EA79-EE3F-4C07-8F66-41A34DD1290D}"/>
          </ac:graphicFrameMkLst>
        </pc:graphicFrameChg>
      </pc:sldChg>
      <pc:sldChg chg="addSp modSp add">
        <pc:chgData name="" userId="8e9091dc050dcf95" providerId="LiveId" clId="{A8321132-EDA0-425A-8F1E-56913EF81650}" dt="2018-01-20T16:03:52.716" v="3753"/>
        <pc:sldMkLst>
          <pc:docMk/>
          <pc:sldMk cId="2224131274" sldId="265"/>
        </pc:sldMkLst>
        <pc:spChg chg="mod">
          <ac:chgData name="" userId="8e9091dc050dcf95" providerId="LiveId" clId="{A8321132-EDA0-425A-8F1E-56913EF81650}" dt="2018-01-20T08:19:59.909" v="2691" actId="20577"/>
          <ac:spMkLst>
            <pc:docMk/>
            <pc:sldMk cId="2224131274" sldId="265"/>
            <ac:spMk id="2" creationId="{6E2EBEF3-CF5A-48AD-B85B-3413B0FB6F09}"/>
          </ac:spMkLst>
        </pc:spChg>
        <pc:spChg chg="mod">
          <ac:chgData name="" userId="8e9091dc050dcf95" providerId="LiveId" clId="{A8321132-EDA0-425A-8F1E-56913EF81650}" dt="2018-01-20T16:03:24.983" v="3749" actId="20577"/>
          <ac:spMkLst>
            <pc:docMk/>
            <pc:sldMk cId="2224131274" sldId="265"/>
            <ac:spMk id="3" creationId="{FCFFA929-000B-417D-A4EA-D345D59E91DC}"/>
          </ac:spMkLst>
        </pc:spChg>
        <pc:spChg chg="add mod">
          <ac:chgData name="" userId="8e9091dc050dcf95" providerId="LiveId" clId="{A8321132-EDA0-425A-8F1E-56913EF81650}" dt="2018-01-20T16:03:52.716" v="3753"/>
          <ac:spMkLst>
            <pc:docMk/>
            <pc:sldMk cId="2224131274" sldId="265"/>
            <ac:spMk id="4" creationId="{4ADCC1AF-7975-4106-A3CD-069852EFA38D}"/>
          </ac:spMkLst>
        </pc:spChg>
        <pc:spChg chg="add mod">
          <ac:chgData name="" userId="8e9091dc050dcf95" providerId="LiveId" clId="{A8321132-EDA0-425A-8F1E-56913EF81650}" dt="2018-01-20T16:03:52.716" v="3753"/>
          <ac:spMkLst>
            <pc:docMk/>
            <pc:sldMk cId="2224131274" sldId="265"/>
            <ac:spMk id="5" creationId="{875656E5-3F20-496A-97F0-9B5C7E4E2E09}"/>
          </ac:spMkLst>
        </pc:spChg>
        <pc:spChg chg="add mod">
          <ac:chgData name="" userId="8e9091dc050dcf95" providerId="LiveId" clId="{A8321132-EDA0-425A-8F1E-56913EF81650}" dt="2018-01-20T16:03:21.365" v="3743" actId="20577"/>
          <ac:spMkLst>
            <pc:docMk/>
            <pc:sldMk cId="2224131274" sldId="265"/>
            <ac:spMk id="6" creationId="{3792B13C-4C1B-4799-9571-89A6C43A669E}"/>
          </ac:spMkLst>
        </pc:spChg>
      </pc:sldChg>
      <pc:sldChg chg="addSp delSp modSp add ord">
        <pc:chgData name="" userId="8e9091dc050dcf95" providerId="LiveId" clId="{A8321132-EDA0-425A-8F1E-56913EF81650}" dt="2018-01-20T16:10:09.171" v="4771" actId="20577"/>
        <pc:sldMkLst>
          <pc:docMk/>
          <pc:sldMk cId="1382782697" sldId="266"/>
        </pc:sldMkLst>
        <pc:spChg chg="mod">
          <ac:chgData name="" userId="8e9091dc050dcf95" providerId="LiveId" clId="{A8321132-EDA0-425A-8F1E-56913EF81650}" dt="2018-01-20T16:10:09.171" v="4771" actId="20577"/>
          <ac:spMkLst>
            <pc:docMk/>
            <pc:sldMk cId="1382782697" sldId="266"/>
            <ac:spMk id="2" creationId="{577C5469-5FFC-43A4-BEBD-06C0DE80716A}"/>
          </ac:spMkLst>
        </pc:spChg>
        <pc:spChg chg="del">
          <ac:chgData name="" userId="8e9091dc050dcf95" providerId="LiveId" clId="{A8321132-EDA0-425A-8F1E-56913EF81650}" dt="2018-01-20T16:09:57.119" v="4767" actId="20577"/>
          <ac:spMkLst>
            <pc:docMk/>
            <pc:sldMk cId="1382782697" sldId="266"/>
            <ac:spMk id="3" creationId="{BA350351-9F3D-4D61-B7A0-06D3A2D94933}"/>
          </ac:spMkLst>
        </pc:spChg>
        <pc:spChg chg="add del mod">
          <ac:chgData name="" userId="8e9091dc050dcf95" providerId="LiveId" clId="{A8321132-EDA0-425A-8F1E-56913EF81650}" dt="2018-01-20T16:10:02.739" v="4768" actId="478"/>
          <ac:spMkLst>
            <pc:docMk/>
            <pc:sldMk cId="1382782697" sldId="266"/>
            <ac:spMk id="4" creationId="{3208F496-DE49-4B46-A329-517562338CF5}"/>
          </ac:spMkLst>
        </pc:spChg>
      </pc:sldChg>
      <pc:sldChg chg="addSp delSp modSp add">
        <pc:chgData name="" userId="8e9091dc050dcf95" providerId="LiveId" clId="{A8321132-EDA0-425A-8F1E-56913EF81650}" dt="2018-01-20T16:10:44.014" v="4779" actId="1076"/>
        <pc:sldMkLst>
          <pc:docMk/>
          <pc:sldMk cId="2618653257" sldId="267"/>
        </pc:sldMkLst>
        <pc:spChg chg="del">
          <ac:chgData name="" userId="8e9091dc050dcf95" providerId="LiveId" clId="{A8321132-EDA0-425A-8F1E-56913EF81650}" dt="2018-01-20T16:10:20.615" v="4773" actId="1076"/>
          <ac:spMkLst>
            <pc:docMk/>
            <pc:sldMk cId="2618653257" sldId="267"/>
            <ac:spMk id="2" creationId="{6F07F4B2-7D4D-48B5-AC10-3907BCC6C690}"/>
          </ac:spMkLst>
        </pc:spChg>
        <pc:spChg chg="del">
          <ac:chgData name="" userId="8e9091dc050dcf95" providerId="LiveId" clId="{A8321132-EDA0-425A-8F1E-56913EF81650}" dt="2018-01-20T16:10:20.615" v="4773" actId="1076"/>
          <ac:spMkLst>
            <pc:docMk/>
            <pc:sldMk cId="2618653257" sldId="267"/>
            <ac:spMk id="3" creationId="{BF010AD4-9801-49D2-9433-CA3811AFA05B}"/>
          </ac:spMkLst>
        </pc:spChg>
        <pc:picChg chg="add mod">
          <ac:chgData name="" userId="8e9091dc050dcf95" providerId="LiveId" clId="{A8321132-EDA0-425A-8F1E-56913EF81650}" dt="2018-01-20T16:10:44.014" v="4779" actId="1076"/>
          <ac:picMkLst>
            <pc:docMk/>
            <pc:sldMk cId="2618653257" sldId="267"/>
            <ac:picMk id="4" creationId="{689A31DE-E16D-43C7-8A84-FA0577FF5B06}"/>
          </ac:picMkLst>
        </pc:picChg>
      </pc:sldChg>
      <pc:sldChg chg="addSp modSp add">
        <pc:chgData name="" userId="8e9091dc050dcf95" providerId="LiveId" clId="{A8321132-EDA0-425A-8F1E-56913EF81650}" dt="2018-01-20T16:11:59.005" v="4783" actId="1076"/>
        <pc:sldMkLst>
          <pc:docMk/>
          <pc:sldMk cId="400401872" sldId="268"/>
        </pc:sldMkLst>
        <pc:picChg chg="add mod">
          <ac:chgData name="" userId="8e9091dc050dcf95" providerId="LiveId" clId="{A8321132-EDA0-425A-8F1E-56913EF81650}" dt="2018-01-20T16:11:59.005" v="4783" actId="1076"/>
          <ac:picMkLst>
            <pc:docMk/>
            <pc:sldMk cId="400401872" sldId="268"/>
            <ac:picMk id="2" creationId="{9C81632A-1F67-4594-A8E3-3514EA000FF3}"/>
          </ac:picMkLst>
        </pc:picChg>
      </pc:sldChg>
      <pc:sldChg chg="addSp modSp add">
        <pc:chgData name="" userId="8e9091dc050dcf95" providerId="LiveId" clId="{A8321132-EDA0-425A-8F1E-56913EF81650}" dt="2018-01-20T16:12:47.284" v="4787" actId="1076"/>
        <pc:sldMkLst>
          <pc:docMk/>
          <pc:sldMk cId="1390444665" sldId="269"/>
        </pc:sldMkLst>
        <pc:picChg chg="add mod">
          <ac:chgData name="" userId="8e9091dc050dcf95" providerId="LiveId" clId="{A8321132-EDA0-425A-8F1E-56913EF81650}" dt="2018-01-20T16:12:47.284" v="4787" actId="1076"/>
          <ac:picMkLst>
            <pc:docMk/>
            <pc:sldMk cId="1390444665" sldId="269"/>
            <ac:picMk id="2" creationId="{39C3FB77-9098-4C38-B5C7-D309E582E104}"/>
          </ac:picMkLst>
        </pc:picChg>
      </pc:sldChg>
      <pc:sldMasterChg chg="addSp delSp modSp">
        <pc:chgData name="" userId="8e9091dc050dcf95" providerId="LiveId" clId="{A8321132-EDA0-425A-8F1E-56913EF81650}" dt="2018-01-19T05:22:24.376" v="180" actId="1076"/>
        <pc:sldMasterMkLst>
          <pc:docMk/>
          <pc:sldMasterMk cId="2672660318" sldId="2147483648"/>
        </pc:sldMasterMkLst>
        <pc:spChg chg="mod">
          <ac:chgData name="" userId="8e9091dc050dcf95" providerId="LiveId" clId="{A8321132-EDA0-425A-8F1E-56913EF81650}" dt="2018-01-19T05:22:24.376" v="180" actId="1076"/>
          <ac:spMkLst>
            <pc:docMk/>
            <pc:sldMasterMk cId="2672660318" sldId="2147483648"/>
            <ac:spMk id="2" creationId="{EB0DB9E1-A6C9-45E4-81B1-1D78A2350C8B}"/>
          </ac:spMkLst>
        </pc:spChg>
        <pc:spChg chg="mod">
          <ac:chgData name="" userId="8e9091dc050dcf95" providerId="LiveId" clId="{A8321132-EDA0-425A-8F1E-56913EF81650}" dt="2018-01-19T05:22:24.376" v="180" actId="1076"/>
          <ac:spMkLst>
            <pc:docMk/>
            <pc:sldMasterMk cId="2672660318" sldId="2147483648"/>
            <ac:spMk id="3" creationId="{5C1592BE-8E82-4A61-81FD-D70BA7D9F396}"/>
          </ac:spMkLst>
        </pc:spChg>
        <pc:spChg chg="mod">
          <ac:chgData name="" userId="8e9091dc050dcf95" providerId="LiveId" clId="{A8321132-EDA0-425A-8F1E-56913EF81650}" dt="2018-01-19T05:22:15.064" v="179" actId="1036"/>
          <ac:spMkLst>
            <pc:docMk/>
            <pc:sldMasterMk cId="2672660318" sldId="2147483648"/>
            <ac:spMk id="4" creationId="{B518271B-30B9-4833-BAD2-46C2ADD3A41A}"/>
          </ac:spMkLst>
        </pc:spChg>
        <pc:spChg chg="mod">
          <ac:chgData name="" userId="8e9091dc050dcf95" providerId="LiveId" clId="{A8321132-EDA0-425A-8F1E-56913EF81650}" dt="2018-01-19T05:22:15.064" v="179" actId="1036"/>
          <ac:spMkLst>
            <pc:docMk/>
            <pc:sldMasterMk cId="2672660318" sldId="2147483648"/>
            <ac:spMk id="5" creationId="{67712FA6-88F3-4478-8A2D-7204FA017C06}"/>
          </ac:spMkLst>
        </pc:spChg>
        <pc:spChg chg="mod">
          <ac:chgData name="" userId="8e9091dc050dcf95" providerId="LiveId" clId="{A8321132-EDA0-425A-8F1E-56913EF81650}" dt="2018-01-19T05:22:15.064" v="179" actId="1036"/>
          <ac:spMkLst>
            <pc:docMk/>
            <pc:sldMasterMk cId="2672660318" sldId="2147483648"/>
            <ac:spMk id="6" creationId="{CB68B983-0DC6-47DF-A4AF-3457F9D6FD98}"/>
          </ac:spMkLst>
        </pc:spChg>
        <pc:picChg chg="add del mod">
          <ac:chgData name="" userId="8e9091dc050dcf95" providerId="LiveId" clId="{A8321132-EDA0-425A-8F1E-56913EF81650}" dt="2018-01-19T05:18:59.483" v="113" actId="478"/>
          <ac:picMkLst>
            <pc:docMk/>
            <pc:sldMasterMk cId="2672660318" sldId="2147483648"/>
            <ac:picMk id="8" creationId="{B9559DEE-AB37-4A3A-B188-2872ECB91C92}"/>
          </ac:picMkLst>
        </pc:picChg>
        <pc:picChg chg="add mod">
          <ac:chgData name="" userId="8e9091dc050dcf95" providerId="LiveId" clId="{A8321132-EDA0-425A-8F1E-56913EF81650}" dt="2018-01-19T05:22:07.715" v="171" actId="1076"/>
          <ac:picMkLst>
            <pc:docMk/>
            <pc:sldMasterMk cId="2672660318" sldId="2147483648"/>
            <ac:picMk id="10" creationId="{6E8EE1DA-6AF0-47C2-A421-FA75E1757D4D}"/>
          </ac:picMkLst>
        </pc:picChg>
        <pc:cxnChg chg="add mod">
          <ac:chgData name="" userId="8e9091dc050dcf95" providerId="LiveId" clId="{A8321132-EDA0-425A-8F1E-56913EF81650}" dt="2018-01-19T05:20:58.113" v="132" actId="1076"/>
          <ac:cxnSpMkLst>
            <pc:docMk/>
            <pc:sldMasterMk cId="2672660318" sldId="2147483648"/>
            <ac:cxnSpMk id="12" creationId="{E2E032AD-B84E-43D8-B0EA-73FBFF8BB187}"/>
          </ac:cxnSpMkLst>
        </pc:cxnChg>
        <pc:cxnChg chg="add mod">
          <ac:chgData name="" userId="8e9091dc050dcf95" providerId="LiveId" clId="{A8321132-EDA0-425A-8F1E-56913EF81650}" dt="2018-01-19T05:21:11.847" v="143" actId="1036"/>
          <ac:cxnSpMkLst>
            <pc:docMk/>
            <pc:sldMasterMk cId="2672660318" sldId="2147483648"/>
            <ac:cxnSpMk id="14" creationId="{1FB2A8D5-79D4-47C0-8E35-85FD72BCCF20}"/>
          </ac:cxnSpMkLst>
        </pc:cxnChg>
      </pc:sldMasterChg>
    </pc:docChg>
  </pc:docChgLst>
  <pc:docChgLst>
    <pc:chgData name="Eugene Kow" userId="8e9091dc050dcf95" providerId="LiveId" clId="{1380DBB5-837D-4983-B8FF-58031079739C}"/>
    <pc:docChg chg="modSld">
      <pc:chgData name="Eugene Kow" userId="8e9091dc050dcf95" providerId="LiveId" clId="{1380DBB5-837D-4983-B8FF-58031079739C}" dt="2022-03-01T19:14:05.999" v="0" actId="6549"/>
      <pc:docMkLst>
        <pc:docMk/>
      </pc:docMkLst>
      <pc:sldChg chg="modNotesTx">
        <pc:chgData name="Eugene Kow" userId="8e9091dc050dcf95" providerId="LiveId" clId="{1380DBB5-837D-4983-B8FF-58031079739C}" dt="2022-03-01T19:14:05.999" v="0" actId="6549"/>
        <pc:sldMkLst>
          <pc:docMk/>
          <pc:sldMk cId="382449242"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8e9091dc050dcf95/MBA/06%20Winter%202018/FIN%20562/iRobo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US">
                <a:latin typeface="Segoe UI Light" panose="020B0502040204020203" pitchFamily="34" charset="0"/>
                <a:cs typeface="Segoe UI Light" panose="020B0502040204020203" pitchFamily="34" charset="0"/>
              </a:rPr>
              <a:t>iRobot Stock Since Inception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autoTitleDeleted val="0"/>
    <c:plotArea>
      <c:layout>
        <c:manualLayout>
          <c:layoutTarget val="inner"/>
          <c:xMode val="edge"/>
          <c:yMode val="edge"/>
          <c:x val="6.1408437155634703E-2"/>
          <c:y val="0.10886849275239023"/>
          <c:w val="0.88413757124232228"/>
          <c:h val="0.73414816519333082"/>
        </c:manualLayout>
      </c:layout>
      <c:areaChart>
        <c:grouping val="standard"/>
        <c:varyColors val="0"/>
        <c:ser>
          <c:idx val="1"/>
          <c:order val="1"/>
          <c:tx>
            <c:strRef>
              <c:f>'[iRobot.xlsx]IRBT-1'!$C$1</c:f>
              <c:strCache>
                <c:ptCount val="1"/>
                <c:pt idx="0">
                  <c:v>Volume (m)</c:v>
                </c:pt>
              </c:strCache>
            </c:strRef>
          </c:tx>
          <c:spPr>
            <a:solidFill>
              <a:srgbClr val="6FBE43">
                <a:alpha val="46000"/>
              </a:srgbClr>
            </a:solidFill>
            <a:ln>
              <a:noFill/>
            </a:ln>
            <a:effectLst/>
          </c:spPr>
          <c:cat>
            <c:numRef>
              <c:f>'[iRobot.xlsx]IRBT-1'!$A$2:$A$638</c:f>
              <c:numCache>
                <c:formatCode>[$-409]mmm\-yy;@</c:formatCode>
                <c:ptCount val="637"/>
                <c:pt idx="0">
                  <c:v>38663</c:v>
                </c:pt>
                <c:pt idx="1">
                  <c:v>38670</c:v>
                </c:pt>
                <c:pt idx="2">
                  <c:v>38677</c:v>
                </c:pt>
                <c:pt idx="3">
                  <c:v>38684</c:v>
                </c:pt>
                <c:pt idx="4">
                  <c:v>38691</c:v>
                </c:pt>
                <c:pt idx="5">
                  <c:v>38698</c:v>
                </c:pt>
                <c:pt idx="6">
                  <c:v>38705</c:v>
                </c:pt>
                <c:pt idx="7">
                  <c:v>38712</c:v>
                </c:pt>
                <c:pt idx="8">
                  <c:v>38719</c:v>
                </c:pt>
                <c:pt idx="9">
                  <c:v>38726</c:v>
                </c:pt>
                <c:pt idx="10">
                  <c:v>38733</c:v>
                </c:pt>
                <c:pt idx="11">
                  <c:v>38740</c:v>
                </c:pt>
                <c:pt idx="12">
                  <c:v>38747</c:v>
                </c:pt>
                <c:pt idx="13">
                  <c:v>38754</c:v>
                </c:pt>
                <c:pt idx="14">
                  <c:v>38761</c:v>
                </c:pt>
                <c:pt idx="15">
                  <c:v>38768</c:v>
                </c:pt>
                <c:pt idx="16">
                  <c:v>38775</c:v>
                </c:pt>
                <c:pt idx="17">
                  <c:v>38782</c:v>
                </c:pt>
                <c:pt idx="18">
                  <c:v>38789</c:v>
                </c:pt>
                <c:pt idx="19">
                  <c:v>38796</c:v>
                </c:pt>
                <c:pt idx="20">
                  <c:v>38803</c:v>
                </c:pt>
                <c:pt idx="21">
                  <c:v>38810</c:v>
                </c:pt>
                <c:pt idx="22">
                  <c:v>38817</c:v>
                </c:pt>
                <c:pt idx="23">
                  <c:v>38824</c:v>
                </c:pt>
                <c:pt idx="24">
                  <c:v>38831</c:v>
                </c:pt>
                <c:pt idx="25">
                  <c:v>38838</c:v>
                </c:pt>
                <c:pt idx="26">
                  <c:v>38845</c:v>
                </c:pt>
                <c:pt idx="27">
                  <c:v>38852</c:v>
                </c:pt>
                <c:pt idx="28">
                  <c:v>38859</c:v>
                </c:pt>
                <c:pt idx="29">
                  <c:v>38866</c:v>
                </c:pt>
                <c:pt idx="30">
                  <c:v>38873</c:v>
                </c:pt>
                <c:pt idx="31">
                  <c:v>38880</c:v>
                </c:pt>
                <c:pt idx="32">
                  <c:v>38887</c:v>
                </c:pt>
                <c:pt idx="33">
                  <c:v>38894</c:v>
                </c:pt>
                <c:pt idx="34">
                  <c:v>38901</c:v>
                </c:pt>
                <c:pt idx="35">
                  <c:v>38908</c:v>
                </c:pt>
                <c:pt idx="36">
                  <c:v>38915</c:v>
                </c:pt>
                <c:pt idx="37">
                  <c:v>38922</c:v>
                </c:pt>
                <c:pt idx="38">
                  <c:v>38929</c:v>
                </c:pt>
                <c:pt idx="39">
                  <c:v>38936</c:v>
                </c:pt>
                <c:pt idx="40">
                  <c:v>38943</c:v>
                </c:pt>
                <c:pt idx="41">
                  <c:v>38950</c:v>
                </c:pt>
                <c:pt idx="42">
                  <c:v>38957</c:v>
                </c:pt>
                <c:pt idx="43">
                  <c:v>38964</c:v>
                </c:pt>
                <c:pt idx="44">
                  <c:v>38971</c:v>
                </c:pt>
                <c:pt idx="45">
                  <c:v>38978</c:v>
                </c:pt>
                <c:pt idx="46">
                  <c:v>38985</c:v>
                </c:pt>
                <c:pt idx="47">
                  <c:v>38992</c:v>
                </c:pt>
                <c:pt idx="48">
                  <c:v>38999</c:v>
                </c:pt>
                <c:pt idx="49">
                  <c:v>39006</c:v>
                </c:pt>
                <c:pt idx="50">
                  <c:v>39013</c:v>
                </c:pt>
                <c:pt idx="51">
                  <c:v>39020</c:v>
                </c:pt>
                <c:pt idx="52">
                  <c:v>39027</c:v>
                </c:pt>
                <c:pt idx="53">
                  <c:v>39034</c:v>
                </c:pt>
                <c:pt idx="54">
                  <c:v>39041</c:v>
                </c:pt>
                <c:pt idx="55">
                  <c:v>39048</c:v>
                </c:pt>
                <c:pt idx="56">
                  <c:v>39055</c:v>
                </c:pt>
                <c:pt idx="57">
                  <c:v>39062</c:v>
                </c:pt>
                <c:pt idx="58">
                  <c:v>39069</c:v>
                </c:pt>
                <c:pt idx="59">
                  <c:v>39076</c:v>
                </c:pt>
                <c:pt idx="60">
                  <c:v>39083</c:v>
                </c:pt>
                <c:pt idx="61">
                  <c:v>39090</c:v>
                </c:pt>
                <c:pt idx="62">
                  <c:v>39097</c:v>
                </c:pt>
                <c:pt idx="63">
                  <c:v>39104</c:v>
                </c:pt>
                <c:pt idx="64">
                  <c:v>39111</c:v>
                </c:pt>
                <c:pt idx="65">
                  <c:v>39118</c:v>
                </c:pt>
                <c:pt idx="66">
                  <c:v>39125</c:v>
                </c:pt>
                <c:pt idx="67">
                  <c:v>39132</c:v>
                </c:pt>
                <c:pt idx="68">
                  <c:v>39139</c:v>
                </c:pt>
                <c:pt idx="69">
                  <c:v>39146</c:v>
                </c:pt>
                <c:pt idx="70">
                  <c:v>39153</c:v>
                </c:pt>
                <c:pt idx="71">
                  <c:v>39160</c:v>
                </c:pt>
                <c:pt idx="72">
                  <c:v>39167</c:v>
                </c:pt>
                <c:pt idx="73">
                  <c:v>39174</c:v>
                </c:pt>
                <c:pt idx="74">
                  <c:v>39181</c:v>
                </c:pt>
                <c:pt idx="75">
                  <c:v>39188</c:v>
                </c:pt>
                <c:pt idx="76">
                  <c:v>39195</c:v>
                </c:pt>
                <c:pt idx="77">
                  <c:v>39202</c:v>
                </c:pt>
                <c:pt idx="78">
                  <c:v>39209</c:v>
                </c:pt>
                <c:pt idx="79">
                  <c:v>39216</c:v>
                </c:pt>
                <c:pt idx="80">
                  <c:v>39223</c:v>
                </c:pt>
                <c:pt idx="81">
                  <c:v>39230</c:v>
                </c:pt>
                <c:pt idx="82">
                  <c:v>39237</c:v>
                </c:pt>
                <c:pt idx="83">
                  <c:v>39244</c:v>
                </c:pt>
                <c:pt idx="84">
                  <c:v>39251</c:v>
                </c:pt>
                <c:pt idx="85">
                  <c:v>39258</c:v>
                </c:pt>
                <c:pt idx="86">
                  <c:v>39265</c:v>
                </c:pt>
                <c:pt idx="87">
                  <c:v>39272</c:v>
                </c:pt>
                <c:pt idx="88">
                  <c:v>39279</c:v>
                </c:pt>
                <c:pt idx="89">
                  <c:v>39286</c:v>
                </c:pt>
                <c:pt idx="90">
                  <c:v>39293</c:v>
                </c:pt>
                <c:pt idx="91">
                  <c:v>39300</c:v>
                </c:pt>
                <c:pt idx="92">
                  <c:v>39307</c:v>
                </c:pt>
                <c:pt idx="93">
                  <c:v>39314</c:v>
                </c:pt>
                <c:pt idx="94">
                  <c:v>39321</c:v>
                </c:pt>
                <c:pt idx="95">
                  <c:v>39328</c:v>
                </c:pt>
                <c:pt idx="96">
                  <c:v>39335</c:v>
                </c:pt>
                <c:pt idx="97">
                  <c:v>39342</c:v>
                </c:pt>
                <c:pt idx="98">
                  <c:v>39349</c:v>
                </c:pt>
                <c:pt idx="99">
                  <c:v>39356</c:v>
                </c:pt>
                <c:pt idx="100">
                  <c:v>39363</c:v>
                </c:pt>
                <c:pt idx="101">
                  <c:v>39370</c:v>
                </c:pt>
                <c:pt idx="102">
                  <c:v>39377</c:v>
                </c:pt>
                <c:pt idx="103">
                  <c:v>39384</c:v>
                </c:pt>
                <c:pt idx="104">
                  <c:v>39391</c:v>
                </c:pt>
                <c:pt idx="105">
                  <c:v>39398</c:v>
                </c:pt>
                <c:pt idx="106">
                  <c:v>39405</c:v>
                </c:pt>
                <c:pt idx="107">
                  <c:v>39412</c:v>
                </c:pt>
                <c:pt idx="108">
                  <c:v>39419</c:v>
                </c:pt>
                <c:pt idx="109">
                  <c:v>39426</c:v>
                </c:pt>
                <c:pt idx="110">
                  <c:v>39433</c:v>
                </c:pt>
                <c:pt idx="111">
                  <c:v>39440</c:v>
                </c:pt>
                <c:pt idx="112">
                  <c:v>39447</c:v>
                </c:pt>
                <c:pt idx="113">
                  <c:v>39454</c:v>
                </c:pt>
                <c:pt idx="114">
                  <c:v>39461</c:v>
                </c:pt>
                <c:pt idx="115">
                  <c:v>39468</c:v>
                </c:pt>
                <c:pt idx="116">
                  <c:v>39475</c:v>
                </c:pt>
                <c:pt idx="117">
                  <c:v>39482</c:v>
                </c:pt>
                <c:pt idx="118">
                  <c:v>39489</c:v>
                </c:pt>
                <c:pt idx="119">
                  <c:v>39496</c:v>
                </c:pt>
                <c:pt idx="120">
                  <c:v>39503</c:v>
                </c:pt>
                <c:pt idx="121">
                  <c:v>39510</c:v>
                </c:pt>
                <c:pt idx="122">
                  <c:v>39517</c:v>
                </c:pt>
                <c:pt idx="123">
                  <c:v>39524</c:v>
                </c:pt>
                <c:pt idx="124">
                  <c:v>39531</c:v>
                </c:pt>
                <c:pt idx="125">
                  <c:v>39538</c:v>
                </c:pt>
                <c:pt idx="126">
                  <c:v>39545</c:v>
                </c:pt>
                <c:pt idx="127">
                  <c:v>39552</c:v>
                </c:pt>
                <c:pt idx="128">
                  <c:v>39559</c:v>
                </c:pt>
                <c:pt idx="129">
                  <c:v>39566</c:v>
                </c:pt>
                <c:pt idx="130">
                  <c:v>39573</c:v>
                </c:pt>
                <c:pt idx="131">
                  <c:v>39580</c:v>
                </c:pt>
                <c:pt idx="132">
                  <c:v>39587</c:v>
                </c:pt>
                <c:pt idx="133">
                  <c:v>39594</c:v>
                </c:pt>
                <c:pt idx="134">
                  <c:v>39601</c:v>
                </c:pt>
                <c:pt idx="135">
                  <c:v>39608</c:v>
                </c:pt>
                <c:pt idx="136">
                  <c:v>39615</c:v>
                </c:pt>
                <c:pt idx="137">
                  <c:v>39622</c:v>
                </c:pt>
                <c:pt idx="138">
                  <c:v>39629</c:v>
                </c:pt>
                <c:pt idx="139">
                  <c:v>39636</c:v>
                </c:pt>
                <c:pt idx="140">
                  <c:v>39643</c:v>
                </c:pt>
                <c:pt idx="141">
                  <c:v>39650</c:v>
                </c:pt>
                <c:pt idx="142">
                  <c:v>39657</c:v>
                </c:pt>
                <c:pt idx="143">
                  <c:v>39664</c:v>
                </c:pt>
                <c:pt idx="144">
                  <c:v>39671</c:v>
                </c:pt>
                <c:pt idx="145">
                  <c:v>39678</c:v>
                </c:pt>
                <c:pt idx="146">
                  <c:v>39685</c:v>
                </c:pt>
                <c:pt idx="147">
                  <c:v>39692</c:v>
                </c:pt>
                <c:pt idx="148">
                  <c:v>39699</c:v>
                </c:pt>
                <c:pt idx="149">
                  <c:v>39706</c:v>
                </c:pt>
                <c:pt idx="150">
                  <c:v>39713</c:v>
                </c:pt>
                <c:pt idx="151">
                  <c:v>39720</c:v>
                </c:pt>
                <c:pt idx="152">
                  <c:v>39727</c:v>
                </c:pt>
                <c:pt idx="153">
                  <c:v>39734</c:v>
                </c:pt>
                <c:pt idx="154">
                  <c:v>39741</c:v>
                </c:pt>
                <c:pt idx="155">
                  <c:v>39748</c:v>
                </c:pt>
                <c:pt idx="156">
                  <c:v>39755</c:v>
                </c:pt>
                <c:pt idx="157">
                  <c:v>39762</c:v>
                </c:pt>
                <c:pt idx="158">
                  <c:v>39769</c:v>
                </c:pt>
                <c:pt idx="159">
                  <c:v>39776</c:v>
                </c:pt>
                <c:pt idx="160">
                  <c:v>39783</c:v>
                </c:pt>
                <c:pt idx="161">
                  <c:v>39790</c:v>
                </c:pt>
                <c:pt idx="162">
                  <c:v>39797</c:v>
                </c:pt>
                <c:pt idx="163">
                  <c:v>39804</c:v>
                </c:pt>
                <c:pt idx="164">
                  <c:v>39811</c:v>
                </c:pt>
                <c:pt idx="165">
                  <c:v>39818</c:v>
                </c:pt>
                <c:pt idx="166">
                  <c:v>39825</c:v>
                </c:pt>
                <c:pt idx="167">
                  <c:v>39832</c:v>
                </c:pt>
                <c:pt idx="168">
                  <c:v>39839</c:v>
                </c:pt>
                <c:pt idx="169">
                  <c:v>39846</c:v>
                </c:pt>
                <c:pt idx="170">
                  <c:v>39853</c:v>
                </c:pt>
                <c:pt idx="171">
                  <c:v>39860</c:v>
                </c:pt>
                <c:pt idx="172">
                  <c:v>39867</c:v>
                </c:pt>
                <c:pt idx="173">
                  <c:v>39874</c:v>
                </c:pt>
                <c:pt idx="174">
                  <c:v>39881</c:v>
                </c:pt>
                <c:pt idx="175">
                  <c:v>39888</c:v>
                </c:pt>
                <c:pt idx="176">
                  <c:v>39895</c:v>
                </c:pt>
                <c:pt idx="177">
                  <c:v>39902</c:v>
                </c:pt>
                <c:pt idx="178">
                  <c:v>39909</c:v>
                </c:pt>
                <c:pt idx="179">
                  <c:v>39916</c:v>
                </c:pt>
                <c:pt idx="180">
                  <c:v>39923</c:v>
                </c:pt>
                <c:pt idx="181">
                  <c:v>39930</c:v>
                </c:pt>
                <c:pt idx="182">
                  <c:v>39937</c:v>
                </c:pt>
                <c:pt idx="183">
                  <c:v>39944</c:v>
                </c:pt>
                <c:pt idx="184">
                  <c:v>39951</c:v>
                </c:pt>
                <c:pt idx="185">
                  <c:v>39958</c:v>
                </c:pt>
                <c:pt idx="186">
                  <c:v>39965</c:v>
                </c:pt>
                <c:pt idx="187">
                  <c:v>39972</c:v>
                </c:pt>
                <c:pt idx="188">
                  <c:v>39979</c:v>
                </c:pt>
                <c:pt idx="189">
                  <c:v>39986</c:v>
                </c:pt>
                <c:pt idx="190">
                  <c:v>39993</c:v>
                </c:pt>
                <c:pt idx="191">
                  <c:v>40000</c:v>
                </c:pt>
                <c:pt idx="192">
                  <c:v>40007</c:v>
                </c:pt>
                <c:pt idx="193">
                  <c:v>40014</c:v>
                </c:pt>
                <c:pt idx="194">
                  <c:v>40021</c:v>
                </c:pt>
                <c:pt idx="195">
                  <c:v>40028</c:v>
                </c:pt>
                <c:pt idx="196">
                  <c:v>40035</c:v>
                </c:pt>
                <c:pt idx="197">
                  <c:v>40042</c:v>
                </c:pt>
                <c:pt idx="198">
                  <c:v>40049</c:v>
                </c:pt>
                <c:pt idx="199">
                  <c:v>40056</c:v>
                </c:pt>
                <c:pt idx="200">
                  <c:v>40063</c:v>
                </c:pt>
                <c:pt idx="201">
                  <c:v>40070</c:v>
                </c:pt>
                <c:pt idx="202">
                  <c:v>40077</c:v>
                </c:pt>
                <c:pt idx="203">
                  <c:v>40084</c:v>
                </c:pt>
                <c:pt idx="204">
                  <c:v>40091</c:v>
                </c:pt>
                <c:pt idx="205">
                  <c:v>40098</c:v>
                </c:pt>
                <c:pt idx="206">
                  <c:v>40105</c:v>
                </c:pt>
                <c:pt idx="207">
                  <c:v>40112</c:v>
                </c:pt>
                <c:pt idx="208">
                  <c:v>40119</c:v>
                </c:pt>
                <c:pt idx="209">
                  <c:v>40126</c:v>
                </c:pt>
                <c:pt idx="210">
                  <c:v>40133</c:v>
                </c:pt>
                <c:pt idx="211">
                  <c:v>40140</c:v>
                </c:pt>
                <c:pt idx="212">
                  <c:v>40147</c:v>
                </c:pt>
                <c:pt idx="213">
                  <c:v>40154</c:v>
                </c:pt>
                <c:pt idx="214">
                  <c:v>40161</c:v>
                </c:pt>
                <c:pt idx="215">
                  <c:v>40168</c:v>
                </c:pt>
                <c:pt idx="216">
                  <c:v>40175</c:v>
                </c:pt>
                <c:pt idx="217">
                  <c:v>40182</c:v>
                </c:pt>
                <c:pt idx="218">
                  <c:v>40189</c:v>
                </c:pt>
                <c:pt idx="219">
                  <c:v>40196</c:v>
                </c:pt>
                <c:pt idx="220">
                  <c:v>40203</c:v>
                </c:pt>
                <c:pt idx="221">
                  <c:v>40210</c:v>
                </c:pt>
                <c:pt idx="222">
                  <c:v>40217</c:v>
                </c:pt>
                <c:pt idx="223">
                  <c:v>40224</c:v>
                </c:pt>
                <c:pt idx="224">
                  <c:v>40231</c:v>
                </c:pt>
                <c:pt idx="225">
                  <c:v>40238</c:v>
                </c:pt>
                <c:pt idx="226">
                  <c:v>40245</c:v>
                </c:pt>
                <c:pt idx="227">
                  <c:v>40252</c:v>
                </c:pt>
                <c:pt idx="228">
                  <c:v>40259</c:v>
                </c:pt>
                <c:pt idx="229">
                  <c:v>40266</c:v>
                </c:pt>
                <c:pt idx="230">
                  <c:v>40273</c:v>
                </c:pt>
                <c:pt idx="231">
                  <c:v>40280</c:v>
                </c:pt>
                <c:pt idx="232">
                  <c:v>40287</c:v>
                </c:pt>
                <c:pt idx="233">
                  <c:v>40294</c:v>
                </c:pt>
                <c:pt idx="234">
                  <c:v>40301</c:v>
                </c:pt>
                <c:pt idx="235">
                  <c:v>40308</c:v>
                </c:pt>
                <c:pt idx="236">
                  <c:v>40315</c:v>
                </c:pt>
                <c:pt idx="237">
                  <c:v>40322</c:v>
                </c:pt>
                <c:pt idx="238">
                  <c:v>40329</c:v>
                </c:pt>
                <c:pt idx="239">
                  <c:v>40336</c:v>
                </c:pt>
                <c:pt idx="240">
                  <c:v>40343</c:v>
                </c:pt>
                <c:pt idx="241">
                  <c:v>40350</c:v>
                </c:pt>
                <c:pt idx="242">
                  <c:v>40357</c:v>
                </c:pt>
                <c:pt idx="243">
                  <c:v>40364</c:v>
                </c:pt>
                <c:pt idx="244">
                  <c:v>40371</c:v>
                </c:pt>
                <c:pt idx="245">
                  <c:v>40378</c:v>
                </c:pt>
                <c:pt idx="246">
                  <c:v>40385</c:v>
                </c:pt>
                <c:pt idx="247">
                  <c:v>40392</c:v>
                </c:pt>
                <c:pt idx="248">
                  <c:v>40399</c:v>
                </c:pt>
                <c:pt idx="249">
                  <c:v>40406</c:v>
                </c:pt>
                <c:pt idx="250">
                  <c:v>40413</c:v>
                </c:pt>
                <c:pt idx="251">
                  <c:v>40420</c:v>
                </c:pt>
                <c:pt idx="252">
                  <c:v>40427</c:v>
                </c:pt>
                <c:pt idx="253">
                  <c:v>40434</c:v>
                </c:pt>
                <c:pt idx="254">
                  <c:v>40441</c:v>
                </c:pt>
                <c:pt idx="255">
                  <c:v>40448</c:v>
                </c:pt>
                <c:pt idx="256">
                  <c:v>40455</c:v>
                </c:pt>
                <c:pt idx="257">
                  <c:v>40462</c:v>
                </c:pt>
                <c:pt idx="258">
                  <c:v>40469</c:v>
                </c:pt>
                <c:pt idx="259">
                  <c:v>40476</c:v>
                </c:pt>
                <c:pt idx="260">
                  <c:v>40483</c:v>
                </c:pt>
                <c:pt idx="261">
                  <c:v>40490</c:v>
                </c:pt>
                <c:pt idx="262">
                  <c:v>40497</c:v>
                </c:pt>
                <c:pt idx="263">
                  <c:v>40504</c:v>
                </c:pt>
                <c:pt idx="264">
                  <c:v>40511</c:v>
                </c:pt>
                <c:pt idx="265">
                  <c:v>40518</c:v>
                </c:pt>
                <c:pt idx="266">
                  <c:v>40525</c:v>
                </c:pt>
                <c:pt idx="267">
                  <c:v>40532</c:v>
                </c:pt>
                <c:pt idx="268">
                  <c:v>40539</c:v>
                </c:pt>
                <c:pt idx="269">
                  <c:v>40546</c:v>
                </c:pt>
                <c:pt idx="270">
                  <c:v>40553</c:v>
                </c:pt>
                <c:pt idx="271">
                  <c:v>40560</c:v>
                </c:pt>
                <c:pt idx="272">
                  <c:v>40567</c:v>
                </c:pt>
                <c:pt idx="273">
                  <c:v>40574</c:v>
                </c:pt>
                <c:pt idx="274">
                  <c:v>40581</c:v>
                </c:pt>
                <c:pt idx="275">
                  <c:v>40588</c:v>
                </c:pt>
                <c:pt idx="276">
                  <c:v>40595</c:v>
                </c:pt>
                <c:pt idx="277">
                  <c:v>40602</c:v>
                </c:pt>
                <c:pt idx="278">
                  <c:v>40609</c:v>
                </c:pt>
                <c:pt idx="279">
                  <c:v>40616</c:v>
                </c:pt>
                <c:pt idx="280">
                  <c:v>40623</c:v>
                </c:pt>
                <c:pt idx="281">
                  <c:v>40630</c:v>
                </c:pt>
                <c:pt idx="282">
                  <c:v>40637</c:v>
                </c:pt>
                <c:pt idx="283">
                  <c:v>40644</c:v>
                </c:pt>
                <c:pt idx="284">
                  <c:v>40651</c:v>
                </c:pt>
                <c:pt idx="285">
                  <c:v>40658</c:v>
                </c:pt>
                <c:pt idx="286">
                  <c:v>40665</c:v>
                </c:pt>
                <c:pt idx="287">
                  <c:v>40672</c:v>
                </c:pt>
                <c:pt idx="288">
                  <c:v>40679</c:v>
                </c:pt>
                <c:pt idx="289">
                  <c:v>40686</c:v>
                </c:pt>
                <c:pt idx="290">
                  <c:v>40693</c:v>
                </c:pt>
                <c:pt idx="291">
                  <c:v>40700</c:v>
                </c:pt>
                <c:pt idx="292">
                  <c:v>40707</c:v>
                </c:pt>
                <c:pt idx="293">
                  <c:v>40714</c:v>
                </c:pt>
                <c:pt idx="294">
                  <c:v>40721</c:v>
                </c:pt>
                <c:pt idx="295">
                  <c:v>40728</c:v>
                </c:pt>
                <c:pt idx="296">
                  <c:v>40735</c:v>
                </c:pt>
                <c:pt idx="297">
                  <c:v>40742</c:v>
                </c:pt>
                <c:pt idx="298">
                  <c:v>40749</c:v>
                </c:pt>
                <c:pt idx="299">
                  <c:v>40756</c:v>
                </c:pt>
                <c:pt idx="300">
                  <c:v>40763</c:v>
                </c:pt>
                <c:pt idx="301">
                  <c:v>40770</c:v>
                </c:pt>
                <c:pt idx="302">
                  <c:v>40777</c:v>
                </c:pt>
                <c:pt idx="303">
                  <c:v>40784</c:v>
                </c:pt>
                <c:pt idx="304">
                  <c:v>40791</c:v>
                </c:pt>
                <c:pt idx="305">
                  <c:v>40798</c:v>
                </c:pt>
                <c:pt idx="306">
                  <c:v>40805</c:v>
                </c:pt>
                <c:pt idx="307">
                  <c:v>40812</c:v>
                </c:pt>
                <c:pt idx="308">
                  <c:v>40819</c:v>
                </c:pt>
                <c:pt idx="309">
                  <c:v>40826</c:v>
                </c:pt>
                <c:pt idx="310">
                  <c:v>40833</c:v>
                </c:pt>
                <c:pt idx="311">
                  <c:v>40840</c:v>
                </c:pt>
                <c:pt idx="312">
                  <c:v>40847</c:v>
                </c:pt>
                <c:pt idx="313">
                  <c:v>40854</c:v>
                </c:pt>
                <c:pt idx="314">
                  <c:v>40861</c:v>
                </c:pt>
                <c:pt idx="315">
                  <c:v>40868</c:v>
                </c:pt>
                <c:pt idx="316">
                  <c:v>40875</c:v>
                </c:pt>
                <c:pt idx="317">
                  <c:v>40882</c:v>
                </c:pt>
                <c:pt idx="318">
                  <c:v>40889</c:v>
                </c:pt>
                <c:pt idx="319">
                  <c:v>40896</c:v>
                </c:pt>
                <c:pt idx="320">
                  <c:v>40903</c:v>
                </c:pt>
                <c:pt idx="321">
                  <c:v>40910</c:v>
                </c:pt>
                <c:pt idx="322">
                  <c:v>40917</c:v>
                </c:pt>
                <c:pt idx="323">
                  <c:v>40924</c:v>
                </c:pt>
                <c:pt idx="324">
                  <c:v>40931</c:v>
                </c:pt>
                <c:pt idx="325">
                  <c:v>40938</c:v>
                </c:pt>
                <c:pt idx="326">
                  <c:v>40945</c:v>
                </c:pt>
                <c:pt idx="327">
                  <c:v>40952</c:v>
                </c:pt>
                <c:pt idx="328">
                  <c:v>40959</c:v>
                </c:pt>
                <c:pt idx="329">
                  <c:v>40966</c:v>
                </c:pt>
                <c:pt idx="330">
                  <c:v>40973</c:v>
                </c:pt>
                <c:pt idx="331">
                  <c:v>40980</c:v>
                </c:pt>
                <c:pt idx="332">
                  <c:v>40987</c:v>
                </c:pt>
                <c:pt idx="333">
                  <c:v>40994</c:v>
                </c:pt>
                <c:pt idx="334">
                  <c:v>41001</c:v>
                </c:pt>
                <c:pt idx="335">
                  <c:v>41008</c:v>
                </c:pt>
                <c:pt idx="336">
                  <c:v>41015</c:v>
                </c:pt>
                <c:pt idx="337">
                  <c:v>41022</c:v>
                </c:pt>
                <c:pt idx="338">
                  <c:v>41029</c:v>
                </c:pt>
                <c:pt idx="339">
                  <c:v>41036</c:v>
                </c:pt>
                <c:pt idx="340">
                  <c:v>41043</c:v>
                </c:pt>
                <c:pt idx="341">
                  <c:v>41050</c:v>
                </c:pt>
                <c:pt idx="342">
                  <c:v>41057</c:v>
                </c:pt>
                <c:pt idx="343">
                  <c:v>41064</c:v>
                </c:pt>
                <c:pt idx="344">
                  <c:v>41071</c:v>
                </c:pt>
                <c:pt idx="345">
                  <c:v>41078</c:v>
                </c:pt>
                <c:pt idx="346">
                  <c:v>41085</c:v>
                </c:pt>
                <c:pt idx="347">
                  <c:v>41092</c:v>
                </c:pt>
                <c:pt idx="348">
                  <c:v>41099</c:v>
                </c:pt>
                <c:pt idx="349">
                  <c:v>41106</c:v>
                </c:pt>
                <c:pt idx="350">
                  <c:v>41113</c:v>
                </c:pt>
                <c:pt idx="351">
                  <c:v>41120</c:v>
                </c:pt>
                <c:pt idx="352">
                  <c:v>41127</c:v>
                </c:pt>
                <c:pt idx="353">
                  <c:v>41134</c:v>
                </c:pt>
                <c:pt idx="354">
                  <c:v>41141</c:v>
                </c:pt>
                <c:pt idx="355">
                  <c:v>41148</c:v>
                </c:pt>
                <c:pt idx="356">
                  <c:v>41155</c:v>
                </c:pt>
                <c:pt idx="357">
                  <c:v>41162</c:v>
                </c:pt>
                <c:pt idx="358">
                  <c:v>41169</c:v>
                </c:pt>
                <c:pt idx="359">
                  <c:v>41176</c:v>
                </c:pt>
                <c:pt idx="360">
                  <c:v>41183</c:v>
                </c:pt>
                <c:pt idx="361">
                  <c:v>41190</c:v>
                </c:pt>
                <c:pt idx="362">
                  <c:v>41197</c:v>
                </c:pt>
                <c:pt idx="363">
                  <c:v>41204</c:v>
                </c:pt>
                <c:pt idx="364">
                  <c:v>41211</c:v>
                </c:pt>
                <c:pt idx="365">
                  <c:v>41218</c:v>
                </c:pt>
                <c:pt idx="366">
                  <c:v>41225</c:v>
                </c:pt>
                <c:pt idx="367">
                  <c:v>41232</c:v>
                </c:pt>
                <c:pt idx="368">
                  <c:v>41239</c:v>
                </c:pt>
                <c:pt idx="369">
                  <c:v>41246</c:v>
                </c:pt>
                <c:pt idx="370">
                  <c:v>41253</c:v>
                </c:pt>
                <c:pt idx="371">
                  <c:v>41260</c:v>
                </c:pt>
                <c:pt idx="372">
                  <c:v>41267</c:v>
                </c:pt>
                <c:pt idx="373">
                  <c:v>41274</c:v>
                </c:pt>
                <c:pt idx="374">
                  <c:v>41281</c:v>
                </c:pt>
                <c:pt idx="375">
                  <c:v>41288</c:v>
                </c:pt>
                <c:pt idx="376">
                  <c:v>41295</c:v>
                </c:pt>
                <c:pt idx="377">
                  <c:v>41302</c:v>
                </c:pt>
                <c:pt idx="378">
                  <c:v>41309</c:v>
                </c:pt>
                <c:pt idx="379">
                  <c:v>41316</c:v>
                </c:pt>
                <c:pt idx="380">
                  <c:v>41323</c:v>
                </c:pt>
                <c:pt idx="381">
                  <c:v>41330</c:v>
                </c:pt>
                <c:pt idx="382">
                  <c:v>41337</c:v>
                </c:pt>
                <c:pt idx="383">
                  <c:v>41344</c:v>
                </c:pt>
                <c:pt idx="384">
                  <c:v>41351</c:v>
                </c:pt>
                <c:pt idx="385">
                  <c:v>41358</c:v>
                </c:pt>
                <c:pt idx="386">
                  <c:v>41365</c:v>
                </c:pt>
                <c:pt idx="387">
                  <c:v>41372</c:v>
                </c:pt>
                <c:pt idx="388">
                  <c:v>41379</c:v>
                </c:pt>
                <c:pt idx="389">
                  <c:v>41386</c:v>
                </c:pt>
                <c:pt idx="390">
                  <c:v>41393</c:v>
                </c:pt>
                <c:pt idx="391">
                  <c:v>41400</c:v>
                </c:pt>
                <c:pt idx="392">
                  <c:v>41407</c:v>
                </c:pt>
                <c:pt idx="393">
                  <c:v>41414</c:v>
                </c:pt>
                <c:pt idx="394">
                  <c:v>41421</c:v>
                </c:pt>
                <c:pt idx="395">
                  <c:v>41428</c:v>
                </c:pt>
                <c:pt idx="396">
                  <c:v>41435</c:v>
                </c:pt>
                <c:pt idx="397">
                  <c:v>41442</c:v>
                </c:pt>
                <c:pt idx="398">
                  <c:v>41449</c:v>
                </c:pt>
                <c:pt idx="399">
                  <c:v>41456</c:v>
                </c:pt>
                <c:pt idx="400">
                  <c:v>41463</c:v>
                </c:pt>
                <c:pt idx="401">
                  <c:v>41470</c:v>
                </c:pt>
                <c:pt idx="402">
                  <c:v>41477</c:v>
                </c:pt>
                <c:pt idx="403">
                  <c:v>41484</c:v>
                </c:pt>
                <c:pt idx="404">
                  <c:v>41491</c:v>
                </c:pt>
                <c:pt idx="405">
                  <c:v>41498</c:v>
                </c:pt>
                <c:pt idx="406">
                  <c:v>41505</c:v>
                </c:pt>
                <c:pt idx="407">
                  <c:v>41512</c:v>
                </c:pt>
                <c:pt idx="408">
                  <c:v>41519</c:v>
                </c:pt>
                <c:pt idx="409">
                  <c:v>41526</c:v>
                </c:pt>
                <c:pt idx="410">
                  <c:v>41533</c:v>
                </c:pt>
                <c:pt idx="411">
                  <c:v>41540</c:v>
                </c:pt>
                <c:pt idx="412">
                  <c:v>41547</c:v>
                </c:pt>
                <c:pt idx="413">
                  <c:v>41554</c:v>
                </c:pt>
                <c:pt idx="414">
                  <c:v>41561</c:v>
                </c:pt>
                <c:pt idx="415">
                  <c:v>41568</c:v>
                </c:pt>
                <c:pt idx="416">
                  <c:v>41575</c:v>
                </c:pt>
                <c:pt idx="417">
                  <c:v>41582</c:v>
                </c:pt>
                <c:pt idx="418">
                  <c:v>41589</c:v>
                </c:pt>
                <c:pt idx="419">
                  <c:v>41596</c:v>
                </c:pt>
                <c:pt idx="420">
                  <c:v>41603</c:v>
                </c:pt>
                <c:pt idx="421">
                  <c:v>41610</c:v>
                </c:pt>
                <c:pt idx="422">
                  <c:v>41617</c:v>
                </c:pt>
                <c:pt idx="423">
                  <c:v>41624</c:v>
                </c:pt>
                <c:pt idx="424">
                  <c:v>41631</c:v>
                </c:pt>
                <c:pt idx="425">
                  <c:v>41638</c:v>
                </c:pt>
                <c:pt idx="426">
                  <c:v>41645</c:v>
                </c:pt>
                <c:pt idx="427">
                  <c:v>41652</c:v>
                </c:pt>
                <c:pt idx="428">
                  <c:v>41659</c:v>
                </c:pt>
                <c:pt idx="429">
                  <c:v>41666</c:v>
                </c:pt>
                <c:pt idx="430">
                  <c:v>41673</c:v>
                </c:pt>
                <c:pt idx="431">
                  <c:v>41680</c:v>
                </c:pt>
                <c:pt idx="432">
                  <c:v>41687</c:v>
                </c:pt>
                <c:pt idx="433">
                  <c:v>41694</c:v>
                </c:pt>
                <c:pt idx="434">
                  <c:v>41701</c:v>
                </c:pt>
                <c:pt idx="435">
                  <c:v>41708</c:v>
                </c:pt>
                <c:pt idx="436">
                  <c:v>41715</c:v>
                </c:pt>
                <c:pt idx="437">
                  <c:v>41722</c:v>
                </c:pt>
                <c:pt idx="438">
                  <c:v>41729</c:v>
                </c:pt>
                <c:pt idx="439">
                  <c:v>41736</c:v>
                </c:pt>
                <c:pt idx="440">
                  <c:v>41743</c:v>
                </c:pt>
                <c:pt idx="441">
                  <c:v>41750</c:v>
                </c:pt>
                <c:pt idx="442">
                  <c:v>41757</c:v>
                </c:pt>
                <c:pt idx="443">
                  <c:v>41764</c:v>
                </c:pt>
                <c:pt idx="444">
                  <c:v>41771</c:v>
                </c:pt>
                <c:pt idx="445">
                  <c:v>41778</c:v>
                </c:pt>
                <c:pt idx="446">
                  <c:v>41785</c:v>
                </c:pt>
                <c:pt idx="447">
                  <c:v>41792</c:v>
                </c:pt>
                <c:pt idx="448">
                  <c:v>41799</c:v>
                </c:pt>
                <c:pt idx="449">
                  <c:v>41806</c:v>
                </c:pt>
                <c:pt idx="450">
                  <c:v>41813</c:v>
                </c:pt>
                <c:pt idx="451">
                  <c:v>41820</c:v>
                </c:pt>
                <c:pt idx="452">
                  <c:v>41827</c:v>
                </c:pt>
                <c:pt idx="453">
                  <c:v>41834</c:v>
                </c:pt>
                <c:pt idx="454">
                  <c:v>41841</c:v>
                </c:pt>
                <c:pt idx="455">
                  <c:v>41848</c:v>
                </c:pt>
                <c:pt idx="456">
                  <c:v>41855</c:v>
                </c:pt>
                <c:pt idx="457">
                  <c:v>41862</c:v>
                </c:pt>
                <c:pt idx="458">
                  <c:v>41869</c:v>
                </c:pt>
                <c:pt idx="459">
                  <c:v>41876</c:v>
                </c:pt>
                <c:pt idx="460">
                  <c:v>41883</c:v>
                </c:pt>
                <c:pt idx="461">
                  <c:v>41890</c:v>
                </c:pt>
                <c:pt idx="462">
                  <c:v>41897</c:v>
                </c:pt>
                <c:pt idx="463">
                  <c:v>41904</c:v>
                </c:pt>
                <c:pt idx="464">
                  <c:v>41911</c:v>
                </c:pt>
                <c:pt idx="465">
                  <c:v>41918</c:v>
                </c:pt>
                <c:pt idx="466">
                  <c:v>41925</c:v>
                </c:pt>
                <c:pt idx="467">
                  <c:v>41932</c:v>
                </c:pt>
                <c:pt idx="468">
                  <c:v>41939</c:v>
                </c:pt>
                <c:pt idx="469">
                  <c:v>41946</c:v>
                </c:pt>
                <c:pt idx="470">
                  <c:v>41953</c:v>
                </c:pt>
                <c:pt idx="471">
                  <c:v>41960</c:v>
                </c:pt>
                <c:pt idx="472">
                  <c:v>41967</c:v>
                </c:pt>
                <c:pt idx="473">
                  <c:v>41974</c:v>
                </c:pt>
                <c:pt idx="474">
                  <c:v>41981</c:v>
                </c:pt>
                <c:pt idx="475">
                  <c:v>41988</c:v>
                </c:pt>
                <c:pt idx="476">
                  <c:v>41995</c:v>
                </c:pt>
                <c:pt idx="477">
                  <c:v>42002</c:v>
                </c:pt>
                <c:pt idx="478">
                  <c:v>42009</c:v>
                </c:pt>
                <c:pt idx="479">
                  <c:v>42016</c:v>
                </c:pt>
                <c:pt idx="480">
                  <c:v>42023</c:v>
                </c:pt>
                <c:pt idx="481">
                  <c:v>42030</c:v>
                </c:pt>
                <c:pt idx="482">
                  <c:v>42037</c:v>
                </c:pt>
                <c:pt idx="483">
                  <c:v>42044</c:v>
                </c:pt>
                <c:pt idx="484">
                  <c:v>42051</c:v>
                </c:pt>
                <c:pt idx="485">
                  <c:v>42058</c:v>
                </c:pt>
                <c:pt idx="486">
                  <c:v>42065</c:v>
                </c:pt>
                <c:pt idx="487">
                  <c:v>42072</c:v>
                </c:pt>
                <c:pt idx="488">
                  <c:v>42079</c:v>
                </c:pt>
                <c:pt idx="489">
                  <c:v>42086</c:v>
                </c:pt>
                <c:pt idx="490">
                  <c:v>42093</c:v>
                </c:pt>
                <c:pt idx="491">
                  <c:v>42100</c:v>
                </c:pt>
                <c:pt idx="492">
                  <c:v>42107</c:v>
                </c:pt>
                <c:pt idx="493">
                  <c:v>42114</c:v>
                </c:pt>
                <c:pt idx="494">
                  <c:v>42121</c:v>
                </c:pt>
                <c:pt idx="495">
                  <c:v>42128</c:v>
                </c:pt>
                <c:pt idx="496">
                  <c:v>42135</c:v>
                </c:pt>
                <c:pt idx="497">
                  <c:v>42142</c:v>
                </c:pt>
                <c:pt idx="498">
                  <c:v>42149</c:v>
                </c:pt>
                <c:pt idx="499">
                  <c:v>42156</c:v>
                </c:pt>
                <c:pt idx="500">
                  <c:v>42163</c:v>
                </c:pt>
                <c:pt idx="501">
                  <c:v>42170</c:v>
                </c:pt>
                <c:pt idx="502">
                  <c:v>42177</c:v>
                </c:pt>
                <c:pt idx="503">
                  <c:v>42184</c:v>
                </c:pt>
                <c:pt idx="504">
                  <c:v>42191</c:v>
                </c:pt>
                <c:pt idx="505">
                  <c:v>42198</c:v>
                </c:pt>
                <c:pt idx="506">
                  <c:v>42205</c:v>
                </c:pt>
                <c:pt idx="507">
                  <c:v>42212</c:v>
                </c:pt>
                <c:pt idx="508">
                  <c:v>42219</c:v>
                </c:pt>
                <c:pt idx="509">
                  <c:v>42226</c:v>
                </c:pt>
                <c:pt idx="510">
                  <c:v>42233</c:v>
                </c:pt>
                <c:pt idx="511">
                  <c:v>42240</c:v>
                </c:pt>
                <c:pt idx="512">
                  <c:v>42247</c:v>
                </c:pt>
                <c:pt idx="513">
                  <c:v>42254</c:v>
                </c:pt>
                <c:pt idx="514">
                  <c:v>42261</c:v>
                </c:pt>
                <c:pt idx="515">
                  <c:v>42268</c:v>
                </c:pt>
                <c:pt idx="516">
                  <c:v>42275</c:v>
                </c:pt>
                <c:pt idx="517">
                  <c:v>42282</c:v>
                </c:pt>
                <c:pt idx="518">
                  <c:v>42289</c:v>
                </c:pt>
                <c:pt idx="519">
                  <c:v>42296</c:v>
                </c:pt>
                <c:pt idx="520">
                  <c:v>42303</c:v>
                </c:pt>
                <c:pt idx="521">
                  <c:v>42310</c:v>
                </c:pt>
                <c:pt idx="522">
                  <c:v>42317</c:v>
                </c:pt>
                <c:pt idx="523">
                  <c:v>42324</c:v>
                </c:pt>
                <c:pt idx="524">
                  <c:v>42331</c:v>
                </c:pt>
                <c:pt idx="525">
                  <c:v>42338</c:v>
                </c:pt>
                <c:pt idx="526">
                  <c:v>42345</c:v>
                </c:pt>
                <c:pt idx="527">
                  <c:v>42352</c:v>
                </c:pt>
                <c:pt idx="528">
                  <c:v>42359</c:v>
                </c:pt>
                <c:pt idx="529">
                  <c:v>42366</c:v>
                </c:pt>
                <c:pt idx="530">
                  <c:v>42373</c:v>
                </c:pt>
                <c:pt idx="531">
                  <c:v>42380</c:v>
                </c:pt>
                <c:pt idx="532">
                  <c:v>42387</c:v>
                </c:pt>
                <c:pt idx="533">
                  <c:v>42394</c:v>
                </c:pt>
                <c:pt idx="534">
                  <c:v>42401</c:v>
                </c:pt>
                <c:pt idx="535">
                  <c:v>42408</c:v>
                </c:pt>
                <c:pt idx="536">
                  <c:v>42415</c:v>
                </c:pt>
                <c:pt idx="537">
                  <c:v>42422</c:v>
                </c:pt>
                <c:pt idx="538">
                  <c:v>42429</c:v>
                </c:pt>
                <c:pt idx="539">
                  <c:v>42436</c:v>
                </c:pt>
                <c:pt idx="540">
                  <c:v>42443</c:v>
                </c:pt>
                <c:pt idx="541">
                  <c:v>42450</c:v>
                </c:pt>
                <c:pt idx="542">
                  <c:v>42457</c:v>
                </c:pt>
                <c:pt idx="543">
                  <c:v>42464</c:v>
                </c:pt>
                <c:pt idx="544">
                  <c:v>42471</c:v>
                </c:pt>
                <c:pt idx="545">
                  <c:v>42478</c:v>
                </c:pt>
                <c:pt idx="546">
                  <c:v>42485</c:v>
                </c:pt>
                <c:pt idx="547">
                  <c:v>42492</c:v>
                </c:pt>
                <c:pt idx="548">
                  <c:v>42499</c:v>
                </c:pt>
                <c:pt idx="549">
                  <c:v>42506</c:v>
                </c:pt>
                <c:pt idx="550">
                  <c:v>42513</c:v>
                </c:pt>
                <c:pt idx="551">
                  <c:v>42520</c:v>
                </c:pt>
                <c:pt idx="552">
                  <c:v>42527</c:v>
                </c:pt>
                <c:pt idx="553">
                  <c:v>42534</c:v>
                </c:pt>
                <c:pt idx="554">
                  <c:v>42541</c:v>
                </c:pt>
                <c:pt idx="555">
                  <c:v>42548</c:v>
                </c:pt>
                <c:pt idx="556">
                  <c:v>42555</c:v>
                </c:pt>
                <c:pt idx="557">
                  <c:v>42562</c:v>
                </c:pt>
                <c:pt idx="558">
                  <c:v>42569</c:v>
                </c:pt>
                <c:pt idx="559">
                  <c:v>42576</c:v>
                </c:pt>
                <c:pt idx="560">
                  <c:v>42583</c:v>
                </c:pt>
                <c:pt idx="561">
                  <c:v>42590</c:v>
                </c:pt>
                <c:pt idx="562">
                  <c:v>42597</c:v>
                </c:pt>
                <c:pt idx="563">
                  <c:v>42604</c:v>
                </c:pt>
                <c:pt idx="564">
                  <c:v>42611</c:v>
                </c:pt>
                <c:pt idx="565">
                  <c:v>42618</c:v>
                </c:pt>
                <c:pt idx="566">
                  <c:v>42625</c:v>
                </c:pt>
                <c:pt idx="567">
                  <c:v>42632</c:v>
                </c:pt>
                <c:pt idx="568">
                  <c:v>42639</c:v>
                </c:pt>
                <c:pt idx="569">
                  <c:v>42646</c:v>
                </c:pt>
                <c:pt idx="570">
                  <c:v>42653</c:v>
                </c:pt>
                <c:pt idx="571">
                  <c:v>42660</c:v>
                </c:pt>
                <c:pt idx="572">
                  <c:v>42667</c:v>
                </c:pt>
                <c:pt idx="573">
                  <c:v>42674</c:v>
                </c:pt>
                <c:pt idx="574">
                  <c:v>42681</c:v>
                </c:pt>
                <c:pt idx="575">
                  <c:v>42688</c:v>
                </c:pt>
                <c:pt idx="576">
                  <c:v>42695</c:v>
                </c:pt>
                <c:pt idx="577">
                  <c:v>42702</c:v>
                </c:pt>
                <c:pt idx="578">
                  <c:v>42709</c:v>
                </c:pt>
                <c:pt idx="579">
                  <c:v>42716</c:v>
                </c:pt>
                <c:pt idx="580">
                  <c:v>42723</c:v>
                </c:pt>
                <c:pt idx="581">
                  <c:v>42730</c:v>
                </c:pt>
                <c:pt idx="582">
                  <c:v>42737</c:v>
                </c:pt>
                <c:pt idx="583">
                  <c:v>42744</c:v>
                </c:pt>
                <c:pt idx="584">
                  <c:v>42751</c:v>
                </c:pt>
                <c:pt idx="585">
                  <c:v>42758</c:v>
                </c:pt>
                <c:pt idx="586">
                  <c:v>42765</c:v>
                </c:pt>
                <c:pt idx="587">
                  <c:v>42772</c:v>
                </c:pt>
                <c:pt idx="588">
                  <c:v>42779</c:v>
                </c:pt>
                <c:pt idx="589">
                  <c:v>42786</c:v>
                </c:pt>
                <c:pt idx="590">
                  <c:v>42793</c:v>
                </c:pt>
                <c:pt idx="591">
                  <c:v>42800</c:v>
                </c:pt>
                <c:pt idx="592">
                  <c:v>42807</c:v>
                </c:pt>
                <c:pt idx="593">
                  <c:v>42814</c:v>
                </c:pt>
                <c:pt idx="594">
                  <c:v>42821</c:v>
                </c:pt>
                <c:pt idx="595">
                  <c:v>42828</c:v>
                </c:pt>
                <c:pt idx="596">
                  <c:v>42835</c:v>
                </c:pt>
                <c:pt idx="597">
                  <c:v>42842</c:v>
                </c:pt>
                <c:pt idx="598">
                  <c:v>42849</c:v>
                </c:pt>
                <c:pt idx="599">
                  <c:v>42856</c:v>
                </c:pt>
                <c:pt idx="600">
                  <c:v>42863</c:v>
                </c:pt>
                <c:pt idx="601">
                  <c:v>42870</c:v>
                </c:pt>
                <c:pt idx="602">
                  <c:v>42877</c:v>
                </c:pt>
                <c:pt idx="603">
                  <c:v>42884</c:v>
                </c:pt>
                <c:pt idx="604">
                  <c:v>42891</c:v>
                </c:pt>
                <c:pt idx="605">
                  <c:v>42898</c:v>
                </c:pt>
                <c:pt idx="606">
                  <c:v>42905</c:v>
                </c:pt>
                <c:pt idx="607">
                  <c:v>42912</c:v>
                </c:pt>
                <c:pt idx="608">
                  <c:v>42919</c:v>
                </c:pt>
                <c:pt idx="609">
                  <c:v>42926</c:v>
                </c:pt>
                <c:pt idx="610">
                  <c:v>42933</c:v>
                </c:pt>
                <c:pt idx="611">
                  <c:v>42940</c:v>
                </c:pt>
                <c:pt idx="612">
                  <c:v>42947</c:v>
                </c:pt>
                <c:pt idx="613">
                  <c:v>42954</c:v>
                </c:pt>
                <c:pt idx="614">
                  <c:v>42961</c:v>
                </c:pt>
                <c:pt idx="615">
                  <c:v>42968</c:v>
                </c:pt>
                <c:pt idx="616">
                  <c:v>42975</c:v>
                </c:pt>
                <c:pt idx="617">
                  <c:v>42982</c:v>
                </c:pt>
                <c:pt idx="618">
                  <c:v>42989</c:v>
                </c:pt>
                <c:pt idx="619">
                  <c:v>42996</c:v>
                </c:pt>
                <c:pt idx="620">
                  <c:v>43003</c:v>
                </c:pt>
                <c:pt idx="621">
                  <c:v>43010</c:v>
                </c:pt>
                <c:pt idx="622">
                  <c:v>43017</c:v>
                </c:pt>
                <c:pt idx="623">
                  <c:v>43024</c:v>
                </c:pt>
                <c:pt idx="624">
                  <c:v>43031</c:v>
                </c:pt>
                <c:pt idx="625">
                  <c:v>43038</c:v>
                </c:pt>
                <c:pt idx="626">
                  <c:v>43045</c:v>
                </c:pt>
                <c:pt idx="627">
                  <c:v>43052</c:v>
                </c:pt>
                <c:pt idx="628">
                  <c:v>43059</c:v>
                </c:pt>
                <c:pt idx="629">
                  <c:v>43066</c:v>
                </c:pt>
                <c:pt idx="630">
                  <c:v>43073</c:v>
                </c:pt>
                <c:pt idx="631">
                  <c:v>43080</c:v>
                </c:pt>
                <c:pt idx="632">
                  <c:v>43087</c:v>
                </c:pt>
                <c:pt idx="633">
                  <c:v>43094</c:v>
                </c:pt>
                <c:pt idx="634">
                  <c:v>43101</c:v>
                </c:pt>
                <c:pt idx="635">
                  <c:v>43108</c:v>
                </c:pt>
                <c:pt idx="636">
                  <c:v>43115</c:v>
                </c:pt>
              </c:numCache>
            </c:numRef>
          </c:cat>
          <c:val>
            <c:numRef>
              <c:f>'[iRobot.xlsx]IRBT-1'!$C$2:$C$638</c:f>
              <c:numCache>
                <c:formatCode>#,##0.0,,</c:formatCode>
                <c:ptCount val="637"/>
                <c:pt idx="0">
                  <c:v>17673400</c:v>
                </c:pt>
                <c:pt idx="1">
                  <c:v>5374200</c:v>
                </c:pt>
                <c:pt idx="2">
                  <c:v>2183000</c:v>
                </c:pt>
                <c:pt idx="3">
                  <c:v>1223400</c:v>
                </c:pt>
                <c:pt idx="4">
                  <c:v>1263800</c:v>
                </c:pt>
                <c:pt idx="5">
                  <c:v>1369100</c:v>
                </c:pt>
                <c:pt idx="6">
                  <c:v>1551600</c:v>
                </c:pt>
                <c:pt idx="7">
                  <c:v>1644900</c:v>
                </c:pt>
                <c:pt idx="8">
                  <c:v>2053900</c:v>
                </c:pt>
                <c:pt idx="9">
                  <c:v>1418600</c:v>
                </c:pt>
                <c:pt idx="10">
                  <c:v>1870500</c:v>
                </c:pt>
                <c:pt idx="11">
                  <c:v>1265500</c:v>
                </c:pt>
                <c:pt idx="12">
                  <c:v>814000</c:v>
                </c:pt>
                <c:pt idx="13">
                  <c:v>1122700</c:v>
                </c:pt>
                <c:pt idx="14">
                  <c:v>3737600</c:v>
                </c:pt>
                <c:pt idx="15">
                  <c:v>947900</c:v>
                </c:pt>
                <c:pt idx="16">
                  <c:v>1150000</c:v>
                </c:pt>
                <c:pt idx="17">
                  <c:v>625200</c:v>
                </c:pt>
                <c:pt idx="18">
                  <c:v>476100</c:v>
                </c:pt>
                <c:pt idx="19">
                  <c:v>654200</c:v>
                </c:pt>
                <c:pt idx="20">
                  <c:v>1083400</c:v>
                </c:pt>
                <c:pt idx="21">
                  <c:v>431600</c:v>
                </c:pt>
                <c:pt idx="22">
                  <c:v>371900</c:v>
                </c:pt>
                <c:pt idx="23">
                  <c:v>708700</c:v>
                </c:pt>
                <c:pt idx="24">
                  <c:v>1190000</c:v>
                </c:pt>
                <c:pt idx="25">
                  <c:v>1338500</c:v>
                </c:pt>
                <c:pt idx="26">
                  <c:v>592300</c:v>
                </c:pt>
                <c:pt idx="27">
                  <c:v>407400</c:v>
                </c:pt>
                <c:pt idx="28">
                  <c:v>1241300</c:v>
                </c:pt>
                <c:pt idx="29">
                  <c:v>1294700</c:v>
                </c:pt>
                <c:pt idx="30">
                  <c:v>786800</c:v>
                </c:pt>
                <c:pt idx="31">
                  <c:v>880000</c:v>
                </c:pt>
                <c:pt idx="32">
                  <c:v>788700</c:v>
                </c:pt>
                <c:pt idx="33">
                  <c:v>1728900</c:v>
                </c:pt>
                <c:pt idx="34">
                  <c:v>364200</c:v>
                </c:pt>
                <c:pt idx="35">
                  <c:v>703800</c:v>
                </c:pt>
                <c:pt idx="36">
                  <c:v>1219700</c:v>
                </c:pt>
                <c:pt idx="37">
                  <c:v>1116000</c:v>
                </c:pt>
                <c:pt idx="38">
                  <c:v>2015400</c:v>
                </c:pt>
                <c:pt idx="39">
                  <c:v>501200</c:v>
                </c:pt>
                <c:pt idx="40">
                  <c:v>487100</c:v>
                </c:pt>
                <c:pt idx="41">
                  <c:v>496300</c:v>
                </c:pt>
                <c:pt idx="42">
                  <c:v>604000</c:v>
                </c:pt>
                <c:pt idx="43">
                  <c:v>396400</c:v>
                </c:pt>
                <c:pt idx="44">
                  <c:v>2063200</c:v>
                </c:pt>
                <c:pt idx="45">
                  <c:v>900800</c:v>
                </c:pt>
                <c:pt idx="46">
                  <c:v>517600</c:v>
                </c:pt>
                <c:pt idx="47">
                  <c:v>1020600</c:v>
                </c:pt>
                <c:pt idx="48">
                  <c:v>1279500</c:v>
                </c:pt>
                <c:pt idx="49">
                  <c:v>645300</c:v>
                </c:pt>
                <c:pt idx="50">
                  <c:v>1260200</c:v>
                </c:pt>
                <c:pt idx="51">
                  <c:v>992100</c:v>
                </c:pt>
                <c:pt idx="52">
                  <c:v>1256600</c:v>
                </c:pt>
                <c:pt idx="53">
                  <c:v>1575100</c:v>
                </c:pt>
                <c:pt idx="54">
                  <c:v>580400</c:v>
                </c:pt>
                <c:pt idx="55">
                  <c:v>789400</c:v>
                </c:pt>
                <c:pt idx="56">
                  <c:v>632500</c:v>
                </c:pt>
                <c:pt idx="57">
                  <c:v>1665400</c:v>
                </c:pt>
                <c:pt idx="58">
                  <c:v>1059900</c:v>
                </c:pt>
                <c:pt idx="59">
                  <c:v>692600</c:v>
                </c:pt>
                <c:pt idx="60">
                  <c:v>649200</c:v>
                </c:pt>
                <c:pt idx="61">
                  <c:v>881400</c:v>
                </c:pt>
                <c:pt idx="62">
                  <c:v>733500</c:v>
                </c:pt>
                <c:pt idx="63">
                  <c:v>1036700</c:v>
                </c:pt>
                <c:pt idx="64">
                  <c:v>1514300</c:v>
                </c:pt>
                <c:pt idx="65">
                  <c:v>664900</c:v>
                </c:pt>
                <c:pt idx="66">
                  <c:v>2925400</c:v>
                </c:pt>
                <c:pt idx="67">
                  <c:v>1184300</c:v>
                </c:pt>
                <c:pt idx="68">
                  <c:v>1412900</c:v>
                </c:pt>
                <c:pt idx="69">
                  <c:v>1736600</c:v>
                </c:pt>
                <c:pt idx="70">
                  <c:v>1072800</c:v>
                </c:pt>
                <c:pt idx="71">
                  <c:v>749600</c:v>
                </c:pt>
                <c:pt idx="72">
                  <c:v>630600</c:v>
                </c:pt>
                <c:pt idx="73">
                  <c:v>1355600</c:v>
                </c:pt>
                <c:pt idx="74">
                  <c:v>631700</c:v>
                </c:pt>
                <c:pt idx="75">
                  <c:v>559400</c:v>
                </c:pt>
                <c:pt idx="76">
                  <c:v>1630900</c:v>
                </c:pt>
                <c:pt idx="77">
                  <c:v>1289300</c:v>
                </c:pt>
                <c:pt idx="78">
                  <c:v>803000</c:v>
                </c:pt>
                <c:pt idx="79">
                  <c:v>649600</c:v>
                </c:pt>
                <c:pt idx="80">
                  <c:v>668400</c:v>
                </c:pt>
                <c:pt idx="81">
                  <c:v>734300</c:v>
                </c:pt>
                <c:pt idx="82">
                  <c:v>797500</c:v>
                </c:pt>
                <c:pt idx="83">
                  <c:v>1070400</c:v>
                </c:pt>
                <c:pt idx="84">
                  <c:v>1876400</c:v>
                </c:pt>
                <c:pt idx="85">
                  <c:v>1297200</c:v>
                </c:pt>
                <c:pt idx="86">
                  <c:v>421700</c:v>
                </c:pt>
                <c:pt idx="87">
                  <c:v>760500</c:v>
                </c:pt>
                <c:pt idx="88">
                  <c:v>849600</c:v>
                </c:pt>
                <c:pt idx="89">
                  <c:v>903500</c:v>
                </c:pt>
                <c:pt idx="90">
                  <c:v>1296400</c:v>
                </c:pt>
                <c:pt idx="91">
                  <c:v>2154500</c:v>
                </c:pt>
                <c:pt idx="92">
                  <c:v>2309300</c:v>
                </c:pt>
                <c:pt idx="93">
                  <c:v>1177000</c:v>
                </c:pt>
                <c:pt idx="94">
                  <c:v>935200</c:v>
                </c:pt>
                <c:pt idx="95">
                  <c:v>1749000</c:v>
                </c:pt>
                <c:pt idx="96">
                  <c:v>1466800</c:v>
                </c:pt>
                <c:pt idx="97">
                  <c:v>4347600</c:v>
                </c:pt>
                <c:pt idx="98">
                  <c:v>2653500</c:v>
                </c:pt>
                <c:pt idx="99">
                  <c:v>1169800</c:v>
                </c:pt>
                <c:pt idx="100">
                  <c:v>2380400</c:v>
                </c:pt>
                <c:pt idx="101">
                  <c:v>1136100</c:v>
                </c:pt>
                <c:pt idx="102">
                  <c:v>3206600</c:v>
                </c:pt>
                <c:pt idx="103">
                  <c:v>1213700</c:v>
                </c:pt>
                <c:pt idx="104">
                  <c:v>1803100</c:v>
                </c:pt>
                <c:pt idx="105">
                  <c:v>1167600</c:v>
                </c:pt>
                <c:pt idx="106">
                  <c:v>910300</c:v>
                </c:pt>
                <c:pt idx="107">
                  <c:v>1555400</c:v>
                </c:pt>
                <c:pt idx="108">
                  <c:v>1104500</c:v>
                </c:pt>
                <c:pt idx="109">
                  <c:v>797700</c:v>
                </c:pt>
                <c:pt idx="110">
                  <c:v>1455600</c:v>
                </c:pt>
                <c:pt idx="111">
                  <c:v>701100</c:v>
                </c:pt>
                <c:pt idx="112">
                  <c:v>1020500</c:v>
                </c:pt>
                <c:pt idx="113">
                  <c:v>1778100</c:v>
                </c:pt>
                <c:pt idx="114">
                  <c:v>1645000</c:v>
                </c:pt>
                <c:pt idx="115">
                  <c:v>2584500</c:v>
                </c:pt>
                <c:pt idx="116">
                  <c:v>822800</c:v>
                </c:pt>
                <c:pt idx="117">
                  <c:v>906000</c:v>
                </c:pt>
                <c:pt idx="118">
                  <c:v>784800</c:v>
                </c:pt>
                <c:pt idx="119">
                  <c:v>964800</c:v>
                </c:pt>
                <c:pt idx="120">
                  <c:v>1277500</c:v>
                </c:pt>
                <c:pt idx="121">
                  <c:v>1594500</c:v>
                </c:pt>
                <c:pt idx="122">
                  <c:v>1297500</c:v>
                </c:pt>
                <c:pt idx="123">
                  <c:v>1281100</c:v>
                </c:pt>
                <c:pt idx="124">
                  <c:v>1144000</c:v>
                </c:pt>
                <c:pt idx="125">
                  <c:v>810400</c:v>
                </c:pt>
                <c:pt idx="126">
                  <c:v>675300</c:v>
                </c:pt>
                <c:pt idx="127">
                  <c:v>1051900</c:v>
                </c:pt>
                <c:pt idx="128">
                  <c:v>724900</c:v>
                </c:pt>
                <c:pt idx="129">
                  <c:v>3000800</c:v>
                </c:pt>
                <c:pt idx="130">
                  <c:v>1428900</c:v>
                </c:pt>
                <c:pt idx="131">
                  <c:v>1072300</c:v>
                </c:pt>
                <c:pt idx="132">
                  <c:v>826500</c:v>
                </c:pt>
                <c:pt idx="133">
                  <c:v>622700</c:v>
                </c:pt>
                <c:pt idx="134">
                  <c:v>877300</c:v>
                </c:pt>
                <c:pt idx="135">
                  <c:v>924400</c:v>
                </c:pt>
                <c:pt idx="136">
                  <c:v>909800</c:v>
                </c:pt>
                <c:pt idx="137">
                  <c:v>1414100</c:v>
                </c:pt>
                <c:pt idx="138">
                  <c:v>720300</c:v>
                </c:pt>
                <c:pt idx="139">
                  <c:v>764100</c:v>
                </c:pt>
                <c:pt idx="140">
                  <c:v>866400</c:v>
                </c:pt>
                <c:pt idx="141">
                  <c:v>986300</c:v>
                </c:pt>
                <c:pt idx="142">
                  <c:v>704700</c:v>
                </c:pt>
                <c:pt idx="143">
                  <c:v>427300</c:v>
                </c:pt>
                <c:pt idx="144">
                  <c:v>540600</c:v>
                </c:pt>
                <c:pt idx="145">
                  <c:v>348000</c:v>
                </c:pt>
                <c:pt idx="146">
                  <c:v>362000</c:v>
                </c:pt>
                <c:pt idx="147">
                  <c:v>393400</c:v>
                </c:pt>
                <c:pt idx="148">
                  <c:v>462100</c:v>
                </c:pt>
                <c:pt idx="149">
                  <c:v>1538300</c:v>
                </c:pt>
                <c:pt idx="150">
                  <c:v>779900</c:v>
                </c:pt>
                <c:pt idx="151">
                  <c:v>516100</c:v>
                </c:pt>
                <c:pt idx="152">
                  <c:v>1257900</c:v>
                </c:pt>
                <c:pt idx="153">
                  <c:v>781000</c:v>
                </c:pt>
                <c:pt idx="154">
                  <c:v>831700</c:v>
                </c:pt>
                <c:pt idx="155">
                  <c:v>1013900</c:v>
                </c:pt>
                <c:pt idx="156">
                  <c:v>657400</c:v>
                </c:pt>
                <c:pt idx="157">
                  <c:v>495000</c:v>
                </c:pt>
                <c:pt idx="158">
                  <c:v>1136100</c:v>
                </c:pt>
                <c:pt idx="159">
                  <c:v>469200</c:v>
                </c:pt>
                <c:pt idx="160">
                  <c:v>422000</c:v>
                </c:pt>
                <c:pt idx="161">
                  <c:v>586100</c:v>
                </c:pt>
                <c:pt idx="162">
                  <c:v>509100</c:v>
                </c:pt>
                <c:pt idx="163">
                  <c:v>215200</c:v>
                </c:pt>
                <c:pt idx="164">
                  <c:v>372300</c:v>
                </c:pt>
                <c:pt idx="165">
                  <c:v>489600</c:v>
                </c:pt>
                <c:pt idx="166">
                  <c:v>334900</c:v>
                </c:pt>
                <c:pt idx="167">
                  <c:v>489400</c:v>
                </c:pt>
                <c:pt idx="168">
                  <c:v>412200</c:v>
                </c:pt>
                <c:pt idx="169">
                  <c:v>365900</c:v>
                </c:pt>
                <c:pt idx="170">
                  <c:v>471300</c:v>
                </c:pt>
                <c:pt idx="171">
                  <c:v>334900</c:v>
                </c:pt>
                <c:pt idx="172">
                  <c:v>288900</c:v>
                </c:pt>
                <c:pt idx="173">
                  <c:v>396600</c:v>
                </c:pt>
                <c:pt idx="174">
                  <c:v>384100</c:v>
                </c:pt>
                <c:pt idx="175">
                  <c:v>421100</c:v>
                </c:pt>
                <c:pt idx="176">
                  <c:v>476400</c:v>
                </c:pt>
                <c:pt idx="177">
                  <c:v>432600</c:v>
                </c:pt>
                <c:pt idx="178">
                  <c:v>273100</c:v>
                </c:pt>
                <c:pt idx="179">
                  <c:v>300600</c:v>
                </c:pt>
                <c:pt idx="180">
                  <c:v>689600</c:v>
                </c:pt>
                <c:pt idx="181">
                  <c:v>943900</c:v>
                </c:pt>
                <c:pt idx="182">
                  <c:v>688200</c:v>
                </c:pt>
                <c:pt idx="183">
                  <c:v>592600</c:v>
                </c:pt>
                <c:pt idx="184">
                  <c:v>489300</c:v>
                </c:pt>
                <c:pt idx="185">
                  <c:v>624300</c:v>
                </c:pt>
                <c:pt idx="186">
                  <c:v>638700</c:v>
                </c:pt>
                <c:pt idx="187">
                  <c:v>436600</c:v>
                </c:pt>
                <c:pt idx="188">
                  <c:v>403800</c:v>
                </c:pt>
                <c:pt idx="189">
                  <c:v>677100</c:v>
                </c:pt>
                <c:pt idx="190">
                  <c:v>340000</c:v>
                </c:pt>
                <c:pt idx="191">
                  <c:v>577900</c:v>
                </c:pt>
                <c:pt idx="192">
                  <c:v>436700</c:v>
                </c:pt>
                <c:pt idx="193">
                  <c:v>985300</c:v>
                </c:pt>
                <c:pt idx="194">
                  <c:v>666400</c:v>
                </c:pt>
                <c:pt idx="195">
                  <c:v>417400</c:v>
                </c:pt>
                <c:pt idx="196">
                  <c:v>417000</c:v>
                </c:pt>
                <c:pt idx="197">
                  <c:v>733100</c:v>
                </c:pt>
                <c:pt idx="198">
                  <c:v>443800</c:v>
                </c:pt>
                <c:pt idx="199">
                  <c:v>477600</c:v>
                </c:pt>
                <c:pt idx="200">
                  <c:v>600800</c:v>
                </c:pt>
                <c:pt idx="201">
                  <c:v>521600</c:v>
                </c:pt>
                <c:pt idx="202">
                  <c:v>390100</c:v>
                </c:pt>
                <c:pt idx="203">
                  <c:v>1165900</c:v>
                </c:pt>
                <c:pt idx="204">
                  <c:v>863900</c:v>
                </c:pt>
                <c:pt idx="205">
                  <c:v>420900</c:v>
                </c:pt>
                <c:pt idx="206">
                  <c:v>1314500</c:v>
                </c:pt>
                <c:pt idx="207">
                  <c:v>909500</c:v>
                </c:pt>
                <c:pt idx="208">
                  <c:v>987100</c:v>
                </c:pt>
                <c:pt idx="209">
                  <c:v>449400</c:v>
                </c:pt>
                <c:pt idx="210">
                  <c:v>663300</c:v>
                </c:pt>
                <c:pt idx="211">
                  <c:v>325200</c:v>
                </c:pt>
                <c:pt idx="212">
                  <c:v>664900</c:v>
                </c:pt>
                <c:pt idx="213">
                  <c:v>643900</c:v>
                </c:pt>
                <c:pt idx="214">
                  <c:v>825200</c:v>
                </c:pt>
                <c:pt idx="215">
                  <c:v>407600</c:v>
                </c:pt>
                <c:pt idx="216">
                  <c:v>781100</c:v>
                </c:pt>
                <c:pt idx="217">
                  <c:v>901700</c:v>
                </c:pt>
                <c:pt idx="218">
                  <c:v>568200</c:v>
                </c:pt>
                <c:pt idx="219">
                  <c:v>593300</c:v>
                </c:pt>
                <c:pt idx="220">
                  <c:v>493400</c:v>
                </c:pt>
                <c:pt idx="221">
                  <c:v>616900</c:v>
                </c:pt>
                <c:pt idx="222">
                  <c:v>310800</c:v>
                </c:pt>
                <c:pt idx="223">
                  <c:v>658200</c:v>
                </c:pt>
                <c:pt idx="224">
                  <c:v>474000</c:v>
                </c:pt>
                <c:pt idx="225">
                  <c:v>404400</c:v>
                </c:pt>
                <c:pt idx="226">
                  <c:v>476900</c:v>
                </c:pt>
                <c:pt idx="227">
                  <c:v>432600</c:v>
                </c:pt>
                <c:pt idx="228">
                  <c:v>232200</c:v>
                </c:pt>
                <c:pt idx="229">
                  <c:v>362600</c:v>
                </c:pt>
                <c:pt idx="230">
                  <c:v>327700</c:v>
                </c:pt>
                <c:pt idx="231">
                  <c:v>431200</c:v>
                </c:pt>
                <c:pt idx="232">
                  <c:v>434600</c:v>
                </c:pt>
                <c:pt idx="233">
                  <c:v>1887500</c:v>
                </c:pt>
                <c:pt idx="234">
                  <c:v>1257000</c:v>
                </c:pt>
                <c:pt idx="235">
                  <c:v>999900</c:v>
                </c:pt>
                <c:pt idx="236">
                  <c:v>825200</c:v>
                </c:pt>
                <c:pt idx="237">
                  <c:v>846300</c:v>
                </c:pt>
                <c:pt idx="238">
                  <c:v>538500</c:v>
                </c:pt>
                <c:pt idx="239">
                  <c:v>547000</c:v>
                </c:pt>
                <c:pt idx="240">
                  <c:v>454700</c:v>
                </c:pt>
                <c:pt idx="241">
                  <c:v>558100</c:v>
                </c:pt>
                <c:pt idx="242">
                  <c:v>562300</c:v>
                </c:pt>
                <c:pt idx="243">
                  <c:v>384800</c:v>
                </c:pt>
                <c:pt idx="244">
                  <c:v>432700</c:v>
                </c:pt>
                <c:pt idx="245">
                  <c:v>438200</c:v>
                </c:pt>
                <c:pt idx="246">
                  <c:v>984000</c:v>
                </c:pt>
                <c:pt idx="247">
                  <c:v>922900</c:v>
                </c:pt>
                <c:pt idx="248">
                  <c:v>682500</c:v>
                </c:pt>
                <c:pt idx="249">
                  <c:v>497000</c:v>
                </c:pt>
                <c:pt idx="250">
                  <c:v>526700</c:v>
                </c:pt>
                <c:pt idx="251">
                  <c:v>632800</c:v>
                </c:pt>
                <c:pt idx="252">
                  <c:v>343400</c:v>
                </c:pt>
                <c:pt idx="253">
                  <c:v>502400</c:v>
                </c:pt>
                <c:pt idx="254">
                  <c:v>595400</c:v>
                </c:pt>
                <c:pt idx="255">
                  <c:v>378500</c:v>
                </c:pt>
                <c:pt idx="256">
                  <c:v>379800</c:v>
                </c:pt>
                <c:pt idx="257">
                  <c:v>412500</c:v>
                </c:pt>
                <c:pt idx="258">
                  <c:v>488900</c:v>
                </c:pt>
                <c:pt idx="259">
                  <c:v>2332500</c:v>
                </c:pt>
                <c:pt idx="260">
                  <c:v>974200</c:v>
                </c:pt>
                <c:pt idx="261">
                  <c:v>757300</c:v>
                </c:pt>
                <c:pt idx="262">
                  <c:v>624200</c:v>
                </c:pt>
                <c:pt idx="263">
                  <c:v>486000</c:v>
                </c:pt>
                <c:pt idx="264">
                  <c:v>679900</c:v>
                </c:pt>
                <c:pt idx="265">
                  <c:v>1153900</c:v>
                </c:pt>
                <c:pt idx="266">
                  <c:v>1143200</c:v>
                </c:pt>
                <c:pt idx="267">
                  <c:v>653500</c:v>
                </c:pt>
                <c:pt idx="268">
                  <c:v>981800</c:v>
                </c:pt>
                <c:pt idx="269">
                  <c:v>1529300</c:v>
                </c:pt>
                <c:pt idx="270">
                  <c:v>790100</c:v>
                </c:pt>
                <c:pt idx="271">
                  <c:v>1004600</c:v>
                </c:pt>
                <c:pt idx="272">
                  <c:v>834200</c:v>
                </c:pt>
                <c:pt idx="273">
                  <c:v>456800</c:v>
                </c:pt>
                <c:pt idx="274">
                  <c:v>1390500</c:v>
                </c:pt>
                <c:pt idx="275">
                  <c:v>836500</c:v>
                </c:pt>
                <c:pt idx="276">
                  <c:v>967000</c:v>
                </c:pt>
                <c:pt idx="277">
                  <c:v>721300</c:v>
                </c:pt>
                <c:pt idx="278">
                  <c:v>1140000</c:v>
                </c:pt>
                <c:pt idx="279">
                  <c:v>2598200</c:v>
                </c:pt>
                <c:pt idx="280">
                  <c:v>1264500</c:v>
                </c:pt>
                <c:pt idx="281">
                  <c:v>1618500</c:v>
                </c:pt>
                <c:pt idx="282">
                  <c:v>952900</c:v>
                </c:pt>
                <c:pt idx="283">
                  <c:v>1867800</c:v>
                </c:pt>
                <c:pt idx="284">
                  <c:v>1075400</c:v>
                </c:pt>
                <c:pt idx="285">
                  <c:v>2617800</c:v>
                </c:pt>
                <c:pt idx="286">
                  <c:v>1939100</c:v>
                </c:pt>
                <c:pt idx="287">
                  <c:v>839900</c:v>
                </c:pt>
                <c:pt idx="288">
                  <c:v>1841500</c:v>
                </c:pt>
                <c:pt idx="289">
                  <c:v>1229200</c:v>
                </c:pt>
                <c:pt idx="290">
                  <c:v>1119100</c:v>
                </c:pt>
                <c:pt idx="291">
                  <c:v>960700</c:v>
                </c:pt>
                <c:pt idx="292">
                  <c:v>1434300</c:v>
                </c:pt>
                <c:pt idx="293">
                  <c:v>1173900</c:v>
                </c:pt>
                <c:pt idx="294">
                  <c:v>915500</c:v>
                </c:pt>
                <c:pt idx="295">
                  <c:v>710100</c:v>
                </c:pt>
                <c:pt idx="296">
                  <c:v>968600</c:v>
                </c:pt>
                <c:pt idx="297">
                  <c:v>1003000</c:v>
                </c:pt>
                <c:pt idx="298">
                  <c:v>2161400</c:v>
                </c:pt>
                <c:pt idx="299">
                  <c:v>2171500</c:v>
                </c:pt>
                <c:pt idx="300">
                  <c:v>2842600</c:v>
                </c:pt>
                <c:pt idx="301">
                  <c:v>5604000</c:v>
                </c:pt>
                <c:pt idx="302">
                  <c:v>2289900</c:v>
                </c:pt>
                <c:pt idx="303">
                  <c:v>1501100</c:v>
                </c:pt>
                <c:pt idx="304">
                  <c:v>1027100</c:v>
                </c:pt>
                <c:pt idx="305">
                  <c:v>2351600</c:v>
                </c:pt>
                <c:pt idx="306">
                  <c:v>2069100</c:v>
                </c:pt>
                <c:pt idx="307">
                  <c:v>1271100</c:v>
                </c:pt>
                <c:pt idx="308">
                  <c:v>2506300</c:v>
                </c:pt>
                <c:pt idx="309">
                  <c:v>860300</c:v>
                </c:pt>
                <c:pt idx="310">
                  <c:v>1207000</c:v>
                </c:pt>
                <c:pt idx="311">
                  <c:v>4293100</c:v>
                </c:pt>
                <c:pt idx="312">
                  <c:v>1942700</c:v>
                </c:pt>
                <c:pt idx="313">
                  <c:v>1355300</c:v>
                </c:pt>
                <c:pt idx="314">
                  <c:v>1620000</c:v>
                </c:pt>
                <c:pt idx="315">
                  <c:v>862300</c:v>
                </c:pt>
                <c:pt idx="316">
                  <c:v>1564900</c:v>
                </c:pt>
                <c:pt idx="317">
                  <c:v>1007500</c:v>
                </c:pt>
                <c:pt idx="318">
                  <c:v>1488200</c:v>
                </c:pt>
                <c:pt idx="319">
                  <c:v>1144300</c:v>
                </c:pt>
                <c:pt idx="320">
                  <c:v>634400</c:v>
                </c:pt>
                <c:pt idx="321">
                  <c:v>1830100</c:v>
                </c:pt>
                <c:pt idx="322">
                  <c:v>1074200</c:v>
                </c:pt>
                <c:pt idx="323">
                  <c:v>1339100</c:v>
                </c:pt>
                <c:pt idx="324">
                  <c:v>1238400</c:v>
                </c:pt>
                <c:pt idx="325">
                  <c:v>2122400</c:v>
                </c:pt>
                <c:pt idx="326">
                  <c:v>10368100</c:v>
                </c:pt>
                <c:pt idx="327">
                  <c:v>3909600</c:v>
                </c:pt>
                <c:pt idx="328">
                  <c:v>1929800</c:v>
                </c:pt>
                <c:pt idx="329">
                  <c:v>2882400</c:v>
                </c:pt>
                <c:pt idx="330">
                  <c:v>2093400</c:v>
                </c:pt>
                <c:pt idx="331">
                  <c:v>4226800</c:v>
                </c:pt>
                <c:pt idx="332">
                  <c:v>2204500</c:v>
                </c:pt>
                <c:pt idx="333">
                  <c:v>2114500</c:v>
                </c:pt>
                <c:pt idx="334">
                  <c:v>1434400</c:v>
                </c:pt>
                <c:pt idx="335">
                  <c:v>1675400</c:v>
                </c:pt>
                <c:pt idx="336">
                  <c:v>1304100</c:v>
                </c:pt>
                <c:pt idx="337">
                  <c:v>2580600</c:v>
                </c:pt>
                <c:pt idx="338">
                  <c:v>1598000</c:v>
                </c:pt>
                <c:pt idx="339">
                  <c:v>2015700</c:v>
                </c:pt>
                <c:pt idx="340">
                  <c:v>1659800</c:v>
                </c:pt>
                <c:pt idx="341">
                  <c:v>1583200</c:v>
                </c:pt>
                <c:pt idx="342">
                  <c:v>1512800</c:v>
                </c:pt>
                <c:pt idx="343">
                  <c:v>1702100</c:v>
                </c:pt>
                <c:pt idx="344">
                  <c:v>2309000</c:v>
                </c:pt>
                <c:pt idx="345">
                  <c:v>1937300</c:v>
                </c:pt>
                <c:pt idx="346">
                  <c:v>1079500</c:v>
                </c:pt>
                <c:pt idx="347">
                  <c:v>717300</c:v>
                </c:pt>
                <c:pt idx="348">
                  <c:v>737200</c:v>
                </c:pt>
                <c:pt idx="349">
                  <c:v>1164900</c:v>
                </c:pt>
                <c:pt idx="350">
                  <c:v>3738600</c:v>
                </c:pt>
                <c:pt idx="351">
                  <c:v>1372900</c:v>
                </c:pt>
                <c:pt idx="352">
                  <c:v>1223900</c:v>
                </c:pt>
                <c:pt idx="353">
                  <c:v>1448600</c:v>
                </c:pt>
                <c:pt idx="354">
                  <c:v>1100500</c:v>
                </c:pt>
                <c:pt idx="355">
                  <c:v>786400</c:v>
                </c:pt>
                <c:pt idx="356">
                  <c:v>762400</c:v>
                </c:pt>
                <c:pt idx="357">
                  <c:v>976800</c:v>
                </c:pt>
                <c:pt idx="358">
                  <c:v>2606600</c:v>
                </c:pt>
                <c:pt idx="359">
                  <c:v>1102600</c:v>
                </c:pt>
                <c:pt idx="360">
                  <c:v>1160500</c:v>
                </c:pt>
                <c:pt idx="361">
                  <c:v>744200</c:v>
                </c:pt>
                <c:pt idx="362">
                  <c:v>598000</c:v>
                </c:pt>
                <c:pt idx="363">
                  <c:v>3304400</c:v>
                </c:pt>
                <c:pt idx="364">
                  <c:v>688700</c:v>
                </c:pt>
                <c:pt idx="365">
                  <c:v>1056100</c:v>
                </c:pt>
                <c:pt idx="366">
                  <c:v>882100</c:v>
                </c:pt>
                <c:pt idx="367">
                  <c:v>634900</c:v>
                </c:pt>
                <c:pt idx="368">
                  <c:v>1178700</c:v>
                </c:pt>
                <c:pt idx="369">
                  <c:v>990100</c:v>
                </c:pt>
                <c:pt idx="370">
                  <c:v>923600</c:v>
                </c:pt>
                <c:pt idx="371">
                  <c:v>4140900</c:v>
                </c:pt>
                <c:pt idx="372">
                  <c:v>1137900</c:v>
                </c:pt>
                <c:pt idx="373">
                  <c:v>1273500</c:v>
                </c:pt>
                <c:pt idx="374">
                  <c:v>1105900</c:v>
                </c:pt>
                <c:pt idx="375">
                  <c:v>1037600</c:v>
                </c:pt>
                <c:pt idx="376">
                  <c:v>1953600</c:v>
                </c:pt>
                <c:pt idx="377">
                  <c:v>1852400</c:v>
                </c:pt>
                <c:pt idx="378">
                  <c:v>3713900</c:v>
                </c:pt>
                <c:pt idx="379">
                  <c:v>1776300</c:v>
                </c:pt>
                <c:pt idx="380">
                  <c:v>1091200</c:v>
                </c:pt>
                <c:pt idx="381">
                  <c:v>2382600</c:v>
                </c:pt>
                <c:pt idx="382">
                  <c:v>1649500</c:v>
                </c:pt>
                <c:pt idx="383">
                  <c:v>2516200</c:v>
                </c:pt>
                <c:pt idx="384">
                  <c:v>1342200</c:v>
                </c:pt>
                <c:pt idx="385">
                  <c:v>1381400</c:v>
                </c:pt>
                <c:pt idx="386">
                  <c:v>1665400</c:v>
                </c:pt>
                <c:pt idx="387">
                  <c:v>1314000</c:v>
                </c:pt>
                <c:pt idx="388">
                  <c:v>1485500</c:v>
                </c:pt>
                <c:pt idx="389">
                  <c:v>4643500</c:v>
                </c:pt>
                <c:pt idx="390">
                  <c:v>2174600</c:v>
                </c:pt>
                <c:pt idx="391">
                  <c:v>2693100</c:v>
                </c:pt>
                <c:pt idx="392">
                  <c:v>2500200</c:v>
                </c:pt>
                <c:pt idx="393">
                  <c:v>2479700</c:v>
                </c:pt>
                <c:pt idx="394">
                  <c:v>1452800</c:v>
                </c:pt>
                <c:pt idx="395">
                  <c:v>1545500</c:v>
                </c:pt>
                <c:pt idx="396">
                  <c:v>1767300</c:v>
                </c:pt>
                <c:pt idx="397">
                  <c:v>8118200</c:v>
                </c:pt>
                <c:pt idx="398">
                  <c:v>3040400</c:v>
                </c:pt>
                <c:pt idx="399">
                  <c:v>2293100</c:v>
                </c:pt>
                <c:pt idx="400">
                  <c:v>2745400</c:v>
                </c:pt>
                <c:pt idx="401">
                  <c:v>2545200</c:v>
                </c:pt>
                <c:pt idx="402">
                  <c:v>4464600</c:v>
                </c:pt>
                <c:pt idx="403">
                  <c:v>2539400</c:v>
                </c:pt>
                <c:pt idx="404">
                  <c:v>1868500</c:v>
                </c:pt>
                <c:pt idx="405">
                  <c:v>1776700</c:v>
                </c:pt>
                <c:pt idx="406">
                  <c:v>1568700</c:v>
                </c:pt>
                <c:pt idx="407">
                  <c:v>1119300</c:v>
                </c:pt>
                <c:pt idx="408">
                  <c:v>988800</c:v>
                </c:pt>
                <c:pt idx="409">
                  <c:v>2296100</c:v>
                </c:pt>
                <c:pt idx="410">
                  <c:v>2824800</c:v>
                </c:pt>
                <c:pt idx="411">
                  <c:v>1519400</c:v>
                </c:pt>
                <c:pt idx="412">
                  <c:v>1504900</c:v>
                </c:pt>
                <c:pt idx="413">
                  <c:v>2502200</c:v>
                </c:pt>
                <c:pt idx="414">
                  <c:v>2443800</c:v>
                </c:pt>
                <c:pt idx="415">
                  <c:v>4708100</c:v>
                </c:pt>
                <c:pt idx="416">
                  <c:v>1750400</c:v>
                </c:pt>
                <c:pt idx="417">
                  <c:v>1876200</c:v>
                </c:pt>
                <c:pt idx="418">
                  <c:v>2042900</c:v>
                </c:pt>
                <c:pt idx="419">
                  <c:v>1548500</c:v>
                </c:pt>
                <c:pt idx="420">
                  <c:v>1106500</c:v>
                </c:pt>
                <c:pt idx="421">
                  <c:v>2098800</c:v>
                </c:pt>
                <c:pt idx="422">
                  <c:v>2841000</c:v>
                </c:pt>
                <c:pt idx="423">
                  <c:v>13304400</c:v>
                </c:pt>
                <c:pt idx="424">
                  <c:v>2112000</c:v>
                </c:pt>
                <c:pt idx="425">
                  <c:v>2165700</c:v>
                </c:pt>
                <c:pt idx="426">
                  <c:v>4756000</c:v>
                </c:pt>
                <c:pt idx="427">
                  <c:v>4089900</c:v>
                </c:pt>
                <c:pt idx="428">
                  <c:v>1858500</c:v>
                </c:pt>
                <c:pt idx="429">
                  <c:v>2298700</c:v>
                </c:pt>
                <c:pt idx="430">
                  <c:v>6041800</c:v>
                </c:pt>
                <c:pt idx="431">
                  <c:v>11071800</c:v>
                </c:pt>
                <c:pt idx="432">
                  <c:v>4315800</c:v>
                </c:pt>
                <c:pt idx="433">
                  <c:v>5074800</c:v>
                </c:pt>
                <c:pt idx="434">
                  <c:v>8498700</c:v>
                </c:pt>
                <c:pt idx="435">
                  <c:v>5509600</c:v>
                </c:pt>
                <c:pt idx="436">
                  <c:v>9823400</c:v>
                </c:pt>
                <c:pt idx="437">
                  <c:v>4182700</c:v>
                </c:pt>
                <c:pt idx="438">
                  <c:v>4454700</c:v>
                </c:pt>
                <c:pt idx="439">
                  <c:v>5311800</c:v>
                </c:pt>
                <c:pt idx="440">
                  <c:v>2648900</c:v>
                </c:pt>
                <c:pt idx="441">
                  <c:v>7361500</c:v>
                </c:pt>
                <c:pt idx="442">
                  <c:v>4814700</c:v>
                </c:pt>
                <c:pt idx="443">
                  <c:v>3690100</c:v>
                </c:pt>
                <c:pt idx="444">
                  <c:v>5696800</c:v>
                </c:pt>
                <c:pt idx="445">
                  <c:v>5669400</c:v>
                </c:pt>
                <c:pt idx="446">
                  <c:v>2086700</c:v>
                </c:pt>
                <c:pt idx="447">
                  <c:v>2006500</c:v>
                </c:pt>
                <c:pt idx="448">
                  <c:v>2089200</c:v>
                </c:pt>
                <c:pt idx="449">
                  <c:v>2897200</c:v>
                </c:pt>
                <c:pt idx="450">
                  <c:v>2723900</c:v>
                </c:pt>
                <c:pt idx="451">
                  <c:v>1706300</c:v>
                </c:pt>
                <c:pt idx="452">
                  <c:v>2983500</c:v>
                </c:pt>
                <c:pt idx="453">
                  <c:v>2895100</c:v>
                </c:pt>
                <c:pt idx="454">
                  <c:v>5434200</c:v>
                </c:pt>
                <c:pt idx="455">
                  <c:v>4961400</c:v>
                </c:pt>
                <c:pt idx="456">
                  <c:v>1846900</c:v>
                </c:pt>
                <c:pt idx="457">
                  <c:v>1701100</c:v>
                </c:pt>
                <c:pt idx="458">
                  <c:v>1986600</c:v>
                </c:pt>
                <c:pt idx="459">
                  <c:v>3280500</c:v>
                </c:pt>
                <c:pt idx="460">
                  <c:v>3154500</c:v>
                </c:pt>
                <c:pt idx="461">
                  <c:v>2707500</c:v>
                </c:pt>
                <c:pt idx="462">
                  <c:v>6401300</c:v>
                </c:pt>
                <c:pt idx="463">
                  <c:v>2621500</c:v>
                </c:pt>
                <c:pt idx="464">
                  <c:v>2740600</c:v>
                </c:pt>
                <c:pt idx="465">
                  <c:v>3088500</c:v>
                </c:pt>
                <c:pt idx="466">
                  <c:v>2816700</c:v>
                </c:pt>
                <c:pt idx="467">
                  <c:v>9476200</c:v>
                </c:pt>
                <c:pt idx="468">
                  <c:v>2722000</c:v>
                </c:pt>
                <c:pt idx="469">
                  <c:v>2575800</c:v>
                </c:pt>
                <c:pt idx="470">
                  <c:v>1605400</c:v>
                </c:pt>
                <c:pt idx="471">
                  <c:v>2724400</c:v>
                </c:pt>
                <c:pt idx="472">
                  <c:v>1859700</c:v>
                </c:pt>
                <c:pt idx="473">
                  <c:v>2991200</c:v>
                </c:pt>
                <c:pt idx="474">
                  <c:v>1656100</c:v>
                </c:pt>
                <c:pt idx="475">
                  <c:v>2664900</c:v>
                </c:pt>
                <c:pt idx="476">
                  <c:v>1175300</c:v>
                </c:pt>
                <c:pt idx="477">
                  <c:v>1083100</c:v>
                </c:pt>
                <c:pt idx="478">
                  <c:v>2264300</c:v>
                </c:pt>
                <c:pt idx="479">
                  <c:v>2562400</c:v>
                </c:pt>
                <c:pt idx="480">
                  <c:v>1569700</c:v>
                </c:pt>
                <c:pt idx="481">
                  <c:v>2691700</c:v>
                </c:pt>
                <c:pt idx="482">
                  <c:v>7291500</c:v>
                </c:pt>
                <c:pt idx="483">
                  <c:v>1818300</c:v>
                </c:pt>
                <c:pt idx="484">
                  <c:v>1054600</c:v>
                </c:pt>
                <c:pt idx="485">
                  <c:v>1804500</c:v>
                </c:pt>
                <c:pt idx="486">
                  <c:v>2365700</c:v>
                </c:pt>
                <c:pt idx="487">
                  <c:v>2568200</c:v>
                </c:pt>
                <c:pt idx="488">
                  <c:v>4025600</c:v>
                </c:pt>
                <c:pt idx="489">
                  <c:v>2106100</c:v>
                </c:pt>
                <c:pt idx="490">
                  <c:v>1321900</c:v>
                </c:pt>
                <c:pt idx="491">
                  <c:v>1453700</c:v>
                </c:pt>
                <c:pt idx="492">
                  <c:v>2156100</c:v>
                </c:pt>
                <c:pt idx="493">
                  <c:v>4698900</c:v>
                </c:pt>
                <c:pt idx="494">
                  <c:v>1846400</c:v>
                </c:pt>
                <c:pt idx="495">
                  <c:v>1610100</c:v>
                </c:pt>
                <c:pt idx="496">
                  <c:v>1282700</c:v>
                </c:pt>
                <c:pt idx="497">
                  <c:v>954000</c:v>
                </c:pt>
                <c:pt idx="498">
                  <c:v>948700</c:v>
                </c:pt>
                <c:pt idx="499">
                  <c:v>956600</c:v>
                </c:pt>
                <c:pt idx="500">
                  <c:v>836500</c:v>
                </c:pt>
                <c:pt idx="501">
                  <c:v>1068400</c:v>
                </c:pt>
                <c:pt idx="502">
                  <c:v>1744600</c:v>
                </c:pt>
                <c:pt idx="503">
                  <c:v>1014600</c:v>
                </c:pt>
                <c:pt idx="504">
                  <c:v>1320600</c:v>
                </c:pt>
                <c:pt idx="505">
                  <c:v>1065200</c:v>
                </c:pt>
                <c:pt idx="506">
                  <c:v>1698500</c:v>
                </c:pt>
                <c:pt idx="507">
                  <c:v>1450200</c:v>
                </c:pt>
                <c:pt idx="508">
                  <c:v>1225300</c:v>
                </c:pt>
                <c:pt idx="509">
                  <c:v>1406300</c:v>
                </c:pt>
                <c:pt idx="510">
                  <c:v>1317300</c:v>
                </c:pt>
                <c:pt idx="511">
                  <c:v>2363500</c:v>
                </c:pt>
                <c:pt idx="512">
                  <c:v>1487600</c:v>
                </c:pt>
                <c:pt idx="513">
                  <c:v>1212000</c:v>
                </c:pt>
                <c:pt idx="514">
                  <c:v>2459500</c:v>
                </c:pt>
                <c:pt idx="515">
                  <c:v>1399600</c:v>
                </c:pt>
                <c:pt idx="516">
                  <c:v>1445900</c:v>
                </c:pt>
                <c:pt idx="517">
                  <c:v>1833000</c:v>
                </c:pt>
                <c:pt idx="518">
                  <c:v>1378200</c:v>
                </c:pt>
                <c:pt idx="519">
                  <c:v>2992500</c:v>
                </c:pt>
                <c:pt idx="520">
                  <c:v>1186800</c:v>
                </c:pt>
                <c:pt idx="521">
                  <c:v>1130500</c:v>
                </c:pt>
                <c:pt idx="522">
                  <c:v>1329900</c:v>
                </c:pt>
                <c:pt idx="523">
                  <c:v>817800</c:v>
                </c:pt>
                <c:pt idx="524">
                  <c:v>794900</c:v>
                </c:pt>
                <c:pt idx="525">
                  <c:v>1384800</c:v>
                </c:pt>
                <c:pt idx="526">
                  <c:v>1789800</c:v>
                </c:pt>
                <c:pt idx="527">
                  <c:v>3642300</c:v>
                </c:pt>
                <c:pt idx="528">
                  <c:v>1818200</c:v>
                </c:pt>
                <c:pt idx="529">
                  <c:v>905400</c:v>
                </c:pt>
                <c:pt idx="530">
                  <c:v>2263500</c:v>
                </c:pt>
                <c:pt idx="531">
                  <c:v>1688100</c:v>
                </c:pt>
                <c:pt idx="532">
                  <c:v>1677500</c:v>
                </c:pt>
                <c:pt idx="533">
                  <c:v>1604700</c:v>
                </c:pt>
                <c:pt idx="534">
                  <c:v>2077800</c:v>
                </c:pt>
                <c:pt idx="535">
                  <c:v>3889900</c:v>
                </c:pt>
                <c:pt idx="536">
                  <c:v>1332300</c:v>
                </c:pt>
                <c:pt idx="537">
                  <c:v>1524900</c:v>
                </c:pt>
                <c:pt idx="538">
                  <c:v>1341500</c:v>
                </c:pt>
                <c:pt idx="539">
                  <c:v>927600</c:v>
                </c:pt>
                <c:pt idx="540">
                  <c:v>1743700</c:v>
                </c:pt>
                <c:pt idx="541">
                  <c:v>832200</c:v>
                </c:pt>
                <c:pt idx="542">
                  <c:v>1205700</c:v>
                </c:pt>
                <c:pt idx="543">
                  <c:v>1325800</c:v>
                </c:pt>
                <c:pt idx="544">
                  <c:v>870300</c:v>
                </c:pt>
                <c:pt idx="545">
                  <c:v>1165200</c:v>
                </c:pt>
                <c:pt idx="546">
                  <c:v>3652100</c:v>
                </c:pt>
                <c:pt idx="547">
                  <c:v>1501000</c:v>
                </c:pt>
                <c:pt idx="548">
                  <c:v>1390000</c:v>
                </c:pt>
                <c:pt idx="549">
                  <c:v>1465100</c:v>
                </c:pt>
                <c:pt idx="550">
                  <c:v>1656100</c:v>
                </c:pt>
                <c:pt idx="551">
                  <c:v>1585200</c:v>
                </c:pt>
                <c:pt idx="552">
                  <c:v>1395500</c:v>
                </c:pt>
                <c:pt idx="553">
                  <c:v>1698400</c:v>
                </c:pt>
                <c:pt idx="554">
                  <c:v>2194700</c:v>
                </c:pt>
                <c:pt idx="555">
                  <c:v>1830600</c:v>
                </c:pt>
                <c:pt idx="556">
                  <c:v>922100</c:v>
                </c:pt>
                <c:pt idx="557">
                  <c:v>968000</c:v>
                </c:pt>
                <c:pt idx="558">
                  <c:v>1400000</c:v>
                </c:pt>
                <c:pt idx="559">
                  <c:v>1924200</c:v>
                </c:pt>
                <c:pt idx="560">
                  <c:v>1481000</c:v>
                </c:pt>
                <c:pt idx="561">
                  <c:v>1251900</c:v>
                </c:pt>
                <c:pt idx="562">
                  <c:v>1450600</c:v>
                </c:pt>
                <c:pt idx="563">
                  <c:v>1700200</c:v>
                </c:pt>
                <c:pt idx="564">
                  <c:v>1090200</c:v>
                </c:pt>
                <c:pt idx="565">
                  <c:v>1260200</c:v>
                </c:pt>
                <c:pt idx="566">
                  <c:v>1422300</c:v>
                </c:pt>
                <c:pt idx="567">
                  <c:v>1882700</c:v>
                </c:pt>
                <c:pt idx="568">
                  <c:v>1384000</c:v>
                </c:pt>
                <c:pt idx="569">
                  <c:v>916900</c:v>
                </c:pt>
                <c:pt idx="570">
                  <c:v>910900</c:v>
                </c:pt>
                <c:pt idx="571">
                  <c:v>2037300</c:v>
                </c:pt>
                <c:pt idx="572">
                  <c:v>3422500</c:v>
                </c:pt>
                <c:pt idx="573">
                  <c:v>2298800</c:v>
                </c:pt>
                <c:pt idx="574">
                  <c:v>1929300</c:v>
                </c:pt>
                <c:pt idx="575">
                  <c:v>1568600</c:v>
                </c:pt>
                <c:pt idx="576">
                  <c:v>1060700</c:v>
                </c:pt>
                <c:pt idx="577">
                  <c:v>2846300</c:v>
                </c:pt>
                <c:pt idx="578">
                  <c:v>1885300</c:v>
                </c:pt>
                <c:pt idx="579">
                  <c:v>2899300</c:v>
                </c:pt>
                <c:pt idx="580">
                  <c:v>2010500</c:v>
                </c:pt>
                <c:pt idx="581">
                  <c:v>1022600</c:v>
                </c:pt>
                <c:pt idx="582">
                  <c:v>1607000</c:v>
                </c:pt>
                <c:pt idx="583">
                  <c:v>2002300</c:v>
                </c:pt>
                <c:pt idx="584">
                  <c:v>2056600</c:v>
                </c:pt>
                <c:pt idx="585">
                  <c:v>2003100</c:v>
                </c:pt>
                <c:pt idx="586">
                  <c:v>2087100</c:v>
                </c:pt>
                <c:pt idx="587">
                  <c:v>10073100</c:v>
                </c:pt>
                <c:pt idx="588">
                  <c:v>2325600</c:v>
                </c:pt>
                <c:pt idx="589">
                  <c:v>1697700</c:v>
                </c:pt>
                <c:pt idx="590">
                  <c:v>2184100</c:v>
                </c:pt>
                <c:pt idx="591">
                  <c:v>1480200</c:v>
                </c:pt>
                <c:pt idx="592">
                  <c:v>2609600</c:v>
                </c:pt>
                <c:pt idx="593">
                  <c:v>2421600</c:v>
                </c:pt>
                <c:pt idx="594">
                  <c:v>2121400</c:v>
                </c:pt>
                <c:pt idx="595">
                  <c:v>2086900</c:v>
                </c:pt>
                <c:pt idx="596">
                  <c:v>1455800</c:v>
                </c:pt>
                <c:pt idx="597">
                  <c:v>2428400</c:v>
                </c:pt>
                <c:pt idx="598">
                  <c:v>7454000</c:v>
                </c:pt>
                <c:pt idx="599">
                  <c:v>3447200</c:v>
                </c:pt>
                <c:pt idx="600">
                  <c:v>2622800</c:v>
                </c:pt>
                <c:pt idx="601">
                  <c:v>3700600</c:v>
                </c:pt>
                <c:pt idx="602">
                  <c:v>3333800</c:v>
                </c:pt>
                <c:pt idx="603">
                  <c:v>3945600</c:v>
                </c:pt>
                <c:pt idx="604">
                  <c:v>3669300</c:v>
                </c:pt>
                <c:pt idx="605">
                  <c:v>6474200</c:v>
                </c:pt>
                <c:pt idx="606">
                  <c:v>3524700</c:v>
                </c:pt>
                <c:pt idx="607">
                  <c:v>6083100</c:v>
                </c:pt>
                <c:pt idx="608">
                  <c:v>4416500</c:v>
                </c:pt>
                <c:pt idx="609">
                  <c:v>3355700</c:v>
                </c:pt>
                <c:pt idx="610">
                  <c:v>3110900</c:v>
                </c:pt>
                <c:pt idx="611">
                  <c:v>15093800</c:v>
                </c:pt>
                <c:pt idx="612">
                  <c:v>3730900</c:v>
                </c:pt>
                <c:pt idx="613">
                  <c:v>3086600</c:v>
                </c:pt>
                <c:pt idx="614">
                  <c:v>2986800</c:v>
                </c:pt>
                <c:pt idx="615">
                  <c:v>3284200</c:v>
                </c:pt>
                <c:pt idx="616">
                  <c:v>2426700</c:v>
                </c:pt>
                <c:pt idx="617">
                  <c:v>2013700</c:v>
                </c:pt>
                <c:pt idx="618">
                  <c:v>13908900</c:v>
                </c:pt>
                <c:pt idx="619">
                  <c:v>5813000</c:v>
                </c:pt>
                <c:pt idx="620">
                  <c:v>5247500</c:v>
                </c:pt>
                <c:pt idx="621">
                  <c:v>3338400</c:v>
                </c:pt>
                <c:pt idx="622">
                  <c:v>3475800</c:v>
                </c:pt>
                <c:pt idx="623">
                  <c:v>4190900</c:v>
                </c:pt>
                <c:pt idx="624">
                  <c:v>16194100</c:v>
                </c:pt>
                <c:pt idx="625">
                  <c:v>5847700</c:v>
                </c:pt>
                <c:pt idx="626">
                  <c:v>3471700</c:v>
                </c:pt>
                <c:pt idx="627">
                  <c:v>4087900</c:v>
                </c:pt>
                <c:pt idx="628">
                  <c:v>3385900</c:v>
                </c:pt>
                <c:pt idx="629">
                  <c:v>4237500</c:v>
                </c:pt>
                <c:pt idx="630">
                  <c:v>5084000</c:v>
                </c:pt>
                <c:pt idx="631">
                  <c:v>7996200</c:v>
                </c:pt>
                <c:pt idx="632">
                  <c:v>4308800</c:v>
                </c:pt>
                <c:pt idx="633">
                  <c:v>2159300</c:v>
                </c:pt>
                <c:pt idx="634">
                  <c:v>3217000</c:v>
                </c:pt>
                <c:pt idx="635">
                  <c:v>3670600</c:v>
                </c:pt>
                <c:pt idx="636">
                  <c:v>3731200</c:v>
                </c:pt>
              </c:numCache>
            </c:numRef>
          </c:val>
          <c:extLst>
            <c:ext xmlns:c16="http://schemas.microsoft.com/office/drawing/2014/chart" uri="{C3380CC4-5D6E-409C-BE32-E72D297353CC}">
              <c16:uniqueId val="{00000000-DC5C-4882-A3A9-D8BB2EDE95A3}"/>
            </c:ext>
          </c:extLst>
        </c:ser>
        <c:dLbls>
          <c:showLegendKey val="0"/>
          <c:showVal val="0"/>
          <c:showCatName val="0"/>
          <c:showSerName val="0"/>
          <c:showPercent val="0"/>
          <c:showBubbleSize val="0"/>
        </c:dLbls>
        <c:axId val="1419943167"/>
        <c:axId val="1396572095"/>
      </c:areaChart>
      <c:lineChart>
        <c:grouping val="standard"/>
        <c:varyColors val="0"/>
        <c:ser>
          <c:idx val="0"/>
          <c:order val="0"/>
          <c:tx>
            <c:strRef>
              <c:f>'[iRobot.xlsx]IRBT-1'!$B$1</c:f>
              <c:strCache>
                <c:ptCount val="1"/>
                <c:pt idx="0">
                  <c:v>Price</c:v>
                </c:pt>
              </c:strCache>
            </c:strRef>
          </c:tx>
          <c:spPr>
            <a:ln w="28575" cap="rnd">
              <a:solidFill>
                <a:srgbClr val="6FBE43"/>
              </a:solidFill>
              <a:round/>
            </a:ln>
            <a:effectLst/>
          </c:spPr>
          <c:marker>
            <c:symbol val="none"/>
          </c:marker>
          <c:cat>
            <c:numRef>
              <c:f>'[iRobot.xlsx]IRBT-1'!$A$2:$A$638</c:f>
              <c:numCache>
                <c:formatCode>[$-409]mmm\-yy;@</c:formatCode>
                <c:ptCount val="637"/>
                <c:pt idx="0">
                  <c:v>38663</c:v>
                </c:pt>
                <c:pt idx="1">
                  <c:v>38670</c:v>
                </c:pt>
                <c:pt idx="2">
                  <c:v>38677</c:v>
                </c:pt>
                <c:pt idx="3">
                  <c:v>38684</c:v>
                </c:pt>
                <c:pt idx="4">
                  <c:v>38691</c:v>
                </c:pt>
                <c:pt idx="5">
                  <c:v>38698</c:v>
                </c:pt>
                <c:pt idx="6">
                  <c:v>38705</c:v>
                </c:pt>
                <c:pt idx="7">
                  <c:v>38712</c:v>
                </c:pt>
                <c:pt idx="8">
                  <c:v>38719</c:v>
                </c:pt>
                <c:pt idx="9">
                  <c:v>38726</c:v>
                </c:pt>
                <c:pt idx="10">
                  <c:v>38733</c:v>
                </c:pt>
                <c:pt idx="11">
                  <c:v>38740</c:v>
                </c:pt>
                <c:pt idx="12">
                  <c:v>38747</c:v>
                </c:pt>
                <c:pt idx="13">
                  <c:v>38754</c:v>
                </c:pt>
                <c:pt idx="14">
                  <c:v>38761</c:v>
                </c:pt>
                <c:pt idx="15">
                  <c:v>38768</c:v>
                </c:pt>
                <c:pt idx="16">
                  <c:v>38775</c:v>
                </c:pt>
                <c:pt idx="17">
                  <c:v>38782</c:v>
                </c:pt>
                <c:pt idx="18">
                  <c:v>38789</c:v>
                </c:pt>
                <c:pt idx="19">
                  <c:v>38796</c:v>
                </c:pt>
                <c:pt idx="20">
                  <c:v>38803</c:v>
                </c:pt>
                <c:pt idx="21">
                  <c:v>38810</c:v>
                </c:pt>
                <c:pt idx="22">
                  <c:v>38817</c:v>
                </c:pt>
                <c:pt idx="23">
                  <c:v>38824</c:v>
                </c:pt>
                <c:pt idx="24">
                  <c:v>38831</c:v>
                </c:pt>
                <c:pt idx="25">
                  <c:v>38838</c:v>
                </c:pt>
                <c:pt idx="26">
                  <c:v>38845</c:v>
                </c:pt>
                <c:pt idx="27">
                  <c:v>38852</c:v>
                </c:pt>
                <c:pt idx="28">
                  <c:v>38859</c:v>
                </c:pt>
                <c:pt idx="29">
                  <c:v>38866</c:v>
                </c:pt>
                <c:pt idx="30">
                  <c:v>38873</c:v>
                </c:pt>
                <c:pt idx="31">
                  <c:v>38880</c:v>
                </c:pt>
                <c:pt idx="32">
                  <c:v>38887</c:v>
                </c:pt>
                <c:pt idx="33">
                  <c:v>38894</c:v>
                </c:pt>
                <c:pt idx="34">
                  <c:v>38901</c:v>
                </c:pt>
                <c:pt idx="35">
                  <c:v>38908</c:v>
                </c:pt>
                <c:pt idx="36">
                  <c:v>38915</c:v>
                </c:pt>
                <c:pt idx="37">
                  <c:v>38922</c:v>
                </c:pt>
                <c:pt idx="38">
                  <c:v>38929</c:v>
                </c:pt>
                <c:pt idx="39">
                  <c:v>38936</c:v>
                </c:pt>
                <c:pt idx="40">
                  <c:v>38943</c:v>
                </c:pt>
                <c:pt idx="41">
                  <c:v>38950</c:v>
                </c:pt>
                <c:pt idx="42">
                  <c:v>38957</c:v>
                </c:pt>
                <c:pt idx="43">
                  <c:v>38964</c:v>
                </c:pt>
                <c:pt idx="44">
                  <c:v>38971</c:v>
                </c:pt>
                <c:pt idx="45">
                  <c:v>38978</c:v>
                </c:pt>
                <c:pt idx="46">
                  <c:v>38985</c:v>
                </c:pt>
                <c:pt idx="47">
                  <c:v>38992</c:v>
                </c:pt>
                <c:pt idx="48">
                  <c:v>38999</c:v>
                </c:pt>
                <c:pt idx="49">
                  <c:v>39006</c:v>
                </c:pt>
                <c:pt idx="50">
                  <c:v>39013</c:v>
                </c:pt>
                <c:pt idx="51">
                  <c:v>39020</c:v>
                </c:pt>
                <c:pt idx="52">
                  <c:v>39027</c:v>
                </c:pt>
                <c:pt idx="53">
                  <c:v>39034</c:v>
                </c:pt>
                <c:pt idx="54">
                  <c:v>39041</c:v>
                </c:pt>
                <c:pt idx="55">
                  <c:v>39048</c:v>
                </c:pt>
                <c:pt idx="56">
                  <c:v>39055</c:v>
                </c:pt>
                <c:pt idx="57">
                  <c:v>39062</c:v>
                </c:pt>
                <c:pt idx="58">
                  <c:v>39069</c:v>
                </c:pt>
                <c:pt idx="59">
                  <c:v>39076</c:v>
                </c:pt>
                <c:pt idx="60">
                  <c:v>39083</c:v>
                </c:pt>
                <c:pt idx="61">
                  <c:v>39090</c:v>
                </c:pt>
                <c:pt idx="62">
                  <c:v>39097</c:v>
                </c:pt>
                <c:pt idx="63">
                  <c:v>39104</c:v>
                </c:pt>
                <c:pt idx="64">
                  <c:v>39111</c:v>
                </c:pt>
                <c:pt idx="65">
                  <c:v>39118</c:v>
                </c:pt>
                <c:pt idx="66">
                  <c:v>39125</c:v>
                </c:pt>
                <c:pt idx="67">
                  <c:v>39132</c:v>
                </c:pt>
                <c:pt idx="68">
                  <c:v>39139</c:v>
                </c:pt>
                <c:pt idx="69">
                  <c:v>39146</c:v>
                </c:pt>
                <c:pt idx="70">
                  <c:v>39153</c:v>
                </c:pt>
                <c:pt idx="71">
                  <c:v>39160</c:v>
                </c:pt>
                <c:pt idx="72">
                  <c:v>39167</c:v>
                </c:pt>
                <c:pt idx="73">
                  <c:v>39174</c:v>
                </c:pt>
                <c:pt idx="74">
                  <c:v>39181</c:v>
                </c:pt>
                <c:pt idx="75">
                  <c:v>39188</c:v>
                </c:pt>
                <c:pt idx="76">
                  <c:v>39195</c:v>
                </c:pt>
                <c:pt idx="77">
                  <c:v>39202</c:v>
                </c:pt>
                <c:pt idx="78">
                  <c:v>39209</c:v>
                </c:pt>
                <c:pt idx="79">
                  <c:v>39216</c:v>
                </c:pt>
                <c:pt idx="80">
                  <c:v>39223</c:v>
                </c:pt>
                <c:pt idx="81">
                  <c:v>39230</c:v>
                </c:pt>
                <c:pt idx="82">
                  <c:v>39237</c:v>
                </c:pt>
                <c:pt idx="83">
                  <c:v>39244</c:v>
                </c:pt>
                <c:pt idx="84">
                  <c:v>39251</c:v>
                </c:pt>
                <c:pt idx="85">
                  <c:v>39258</c:v>
                </c:pt>
                <c:pt idx="86">
                  <c:v>39265</c:v>
                </c:pt>
                <c:pt idx="87">
                  <c:v>39272</c:v>
                </c:pt>
                <c:pt idx="88">
                  <c:v>39279</c:v>
                </c:pt>
                <c:pt idx="89">
                  <c:v>39286</c:v>
                </c:pt>
                <c:pt idx="90">
                  <c:v>39293</c:v>
                </c:pt>
                <c:pt idx="91">
                  <c:v>39300</c:v>
                </c:pt>
                <c:pt idx="92">
                  <c:v>39307</c:v>
                </c:pt>
                <c:pt idx="93">
                  <c:v>39314</c:v>
                </c:pt>
                <c:pt idx="94">
                  <c:v>39321</c:v>
                </c:pt>
                <c:pt idx="95">
                  <c:v>39328</c:v>
                </c:pt>
                <c:pt idx="96">
                  <c:v>39335</c:v>
                </c:pt>
                <c:pt idx="97">
                  <c:v>39342</c:v>
                </c:pt>
                <c:pt idx="98">
                  <c:v>39349</c:v>
                </c:pt>
                <c:pt idx="99">
                  <c:v>39356</c:v>
                </c:pt>
                <c:pt idx="100">
                  <c:v>39363</c:v>
                </c:pt>
                <c:pt idx="101">
                  <c:v>39370</c:v>
                </c:pt>
                <c:pt idx="102">
                  <c:v>39377</c:v>
                </c:pt>
                <c:pt idx="103">
                  <c:v>39384</c:v>
                </c:pt>
                <c:pt idx="104">
                  <c:v>39391</c:v>
                </c:pt>
                <c:pt idx="105">
                  <c:v>39398</c:v>
                </c:pt>
                <c:pt idx="106">
                  <c:v>39405</c:v>
                </c:pt>
                <c:pt idx="107">
                  <c:v>39412</c:v>
                </c:pt>
                <c:pt idx="108">
                  <c:v>39419</c:v>
                </c:pt>
                <c:pt idx="109">
                  <c:v>39426</c:v>
                </c:pt>
                <c:pt idx="110">
                  <c:v>39433</c:v>
                </c:pt>
                <c:pt idx="111">
                  <c:v>39440</c:v>
                </c:pt>
                <c:pt idx="112">
                  <c:v>39447</c:v>
                </c:pt>
                <c:pt idx="113">
                  <c:v>39454</c:v>
                </c:pt>
                <c:pt idx="114">
                  <c:v>39461</c:v>
                </c:pt>
                <c:pt idx="115">
                  <c:v>39468</c:v>
                </c:pt>
                <c:pt idx="116">
                  <c:v>39475</c:v>
                </c:pt>
                <c:pt idx="117">
                  <c:v>39482</c:v>
                </c:pt>
                <c:pt idx="118">
                  <c:v>39489</c:v>
                </c:pt>
                <c:pt idx="119">
                  <c:v>39496</c:v>
                </c:pt>
                <c:pt idx="120">
                  <c:v>39503</c:v>
                </c:pt>
                <c:pt idx="121">
                  <c:v>39510</c:v>
                </c:pt>
                <c:pt idx="122">
                  <c:v>39517</c:v>
                </c:pt>
                <c:pt idx="123">
                  <c:v>39524</c:v>
                </c:pt>
                <c:pt idx="124">
                  <c:v>39531</c:v>
                </c:pt>
                <c:pt idx="125">
                  <c:v>39538</c:v>
                </c:pt>
                <c:pt idx="126">
                  <c:v>39545</c:v>
                </c:pt>
                <c:pt idx="127">
                  <c:v>39552</c:v>
                </c:pt>
                <c:pt idx="128">
                  <c:v>39559</c:v>
                </c:pt>
                <c:pt idx="129">
                  <c:v>39566</c:v>
                </c:pt>
                <c:pt idx="130">
                  <c:v>39573</c:v>
                </c:pt>
                <c:pt idx="131">
                  <c:v>39580</c:v>
                </c:pt>
                <c:pt idx="132">
                  <c:v>39587</c:v>
                </c:pt>
                <c:pt idx="133">
                  <c:v>39594</c:v>
                </c:pt>
                <c:pt idx="134">
                  <c:v>39601</c:v>
                </c:pt>
                <c:pt idx="135">
                  <c:v>39608</c:v>
                </c:pt>
                <c:pt idx="136">
                  <c:v>39615</c:v>
                </c:pt>
                <c:pt idx="137">
                  <c:v>39622</c:v>
                </c:pt>
                <c:pt idx="138">
                  <c:v>39629</c:v>
                </c:pt>
                <c:pt idx="139">
                  <c:v>39636</c:v>
                </c:pt>
                <c:pt idx="140">
                  <c:v>39643</c:v>
                </c:pt>
                <c:pt idx="141">
                  <c:v>39650</c:v>
                </c:pt>
                <c:pt idx="142">
                  <c:v>39657</c:v>
                </c:pt>
                <c:pt idx="143">
                  <c:v>39664</c:v>
                </c:pt>
                <c:pt idx="144">
                  <c:v>39671</c:v>
                </c:pt>
                <c:pt idx="145">
                  <c:v>39678</c:v>
                </c:pt>
                <c:pt idx="146">
                  <c:v>39685</c:v>
                </c:pt>
                <c:pt idx="147">
                  <c:v>39692</c:v>
                </c:pt>
                <c:pt idx="148">
                  <c:v>39699</c:v>
                </c:pt>
                <c:pt idx="149">
                  <c:v>39706</c:v>
                </c:pt>
                <c:pt idx="150">
                  <c:v>39713</c:v>
                </c:pt>
                <c:pt idx="151">
                  <c:v>39720</c:v>
                </c:pt>
                <c:pt idx="152">
                  <c:v>39727</c:v>
                </c:pt>
                <c:pt idx="153">
                  <c:v>39734</c:v>
                </c:pt>
                <c:pt idx="154">
                  <c:v>39741</c:v>
                </c:pt>
                <c:pt idx="155">
                  <c:v>39748</c:v>
                </c:pt>
                <c:pt idx="156">
                  <c:v>39755</c:v>
                </c:pt>
                <c:pt idx="157">
                  <c:v>39762</c:v>
                </c:pt>
                <c:pt idx="158">
                  <c:v>39769</c:v>
                </c:pt>
                <c:pt idx="159">
                  <c:v>39776</c:v>
                </c:pt>
                <c:pt idx="160">
                  <c:v>39783</c:v>
                </c:pt>
                <c:pt idx="161">
                  <c:v>39790</c:v>
                </c:pt>
                <c:pt idx="162">
                  <c:v>39797</c:v>
                </c:pt>
                <c:pt idx="163">
                  <c:v>39804</c:v>
                </c:pt>
                <c:pt idx="164">
                  <c:v>39811</c:v>
                </c:pt>
                <c:pt idx="165">
                  <c:v>39818</c:v>
                </c:pt>
                <c:pt idx="166">
                  <c:v>39825</c:v>
                </c:pt>
                <c:pt idx="167">
                  <c:v>39832</c:v>
                </c:pt>
                <c:pt idx="168">
                  <c:v>39839</c:v>
                </c:pt>
                <c:pt idx="169">
                  <c:v>39846</c:v>
                </c:pt>
                <c:pt idx="170">
                  <c:v>39853</c:v>
                </c:pt>
                <c:pt idx="171">
                  <c:v>39860</c:v>
                </c:pt>
                <c:pt idx="172">
                  <c:v>39867</c:v>
                </c:pt>
                <c:pt idx="173">
                  <c:v>39874</c:v>
                </c:pt>
                <c:pt idx="174">
                  <c:v>39881</c:v>
                </c:pt>
                <c:pt idx="175">
                  <c:v>39888</c:v>
                </c:pt>
                <c:pt idx="176">
                  <c:v>39895</c:v>
                </c:pt>
                <c:pt idx="177">
                  <c:v>39902</c:v>
                </c:pt>
                <c:pt idx="178">
                  <c:v>39909</c:v>
                </c:pt>
                <c:pt idx="179">
                  <c:v>39916</c:v>
                </c:pt>
                <c:pt idx="180">
                  <c:v>39923</c:v>
                </c:pt>
                <c:pt idx="181">
                  <c:v>39930</c:v>
                </c:pt>
                <c:pt idx="182">
                  <c:v>39937</c:v>
                </c:pt>
                <c:pt idx="183">
                  <c:v>39944</c:v>
                </c:pt>
                <c:pt idx="184">
                  <c:v>39951</c:v>
                </c:pt>
                <c:pt idx="185">
                  <c:v>39958</c:v>
                </c:pt>
                <c:pt idx="186">
                  <c:v>39965</c:v>
                </c:pt>
                <c:pt idx="187">
                  <c:v>39972</c:v>
                </c:pt>
                <c:pt idx="188">
                  <c:v>39979</c:v>
                </c:pt>
                <c:pt idx="189">
                  <c:v>39986</c:v>
                </c:pt>
                <c:pt idx="190">
                  <c:v>39993</c:v>
                </c:pt>
                <c:pt idx="191">
                  <c:v>40000</c:v>
                </c:pt>
                <c:pt idx="192">
                  <c:v>40007</c:v>
                </c:pt>
                <c:pt idx="193">
                  <c:v>40014</c:v>
                </c:pt>
                <c:pt idx="194">
                  <c:v>40021</c:v>
                </c:pt>
                <c:pt idx="195">
                  <c:v>40028</c:v>
                </c:pt>
                <c:pt idx="196">
                  <c:v>40035</c:v>
                </c:pt>
                <c:pt idx="197">
                  <c:v>40042</c:v>
                </c:pt>
                <c:pt idx="198">
                  <c:v>40049</c:v>
                </c:pt>
                <c:pt idx="199">
                  <c:v>40056</c:v>
                </c:pt>
                <c:pt idx="200">
                  <c:v>40063</c:v>
                </c:pt>
                <c:pt idx="201">
                  <c:v>40070</c:v>
                </c:pt>
                <c:pt idx="202">
                  <c:v>40077</c:v>
                </c:pt>
                <c:pt idx="203">
                  <c:v>40084</c:v>
                </c:pt>
                <c:pt idx="204">
                  <c:v>40091</c:v>
                </c:pt>
                <c:pt idx="205">
                  <c:v>40098</c:v>
                </c:pt>
                <c:pt idx="206">
                  <c:v>40105</c:v>
                </c:pt>
                <c:pt idx="207">
                  <c:v>40112</c:v>
                </c:pt>
                <c:pt idx="208">
                  <c:v>40119</c:v>
                </c:pt>
                <c:pt idx="209">
                  <c:v>40126</c:v>
                </c:pt>
                <c:pt idx="210">
                  <c:v>40133</c:v>
                </c:pt>
                <c:pt idx="211">
                  <c:v>40140</c:v>
                </c:pt>
                <c:pt idx="212">
                  <c:v>40147</c:v>
                </c:pt>
                <c:pt idx="213">
                  <c:v>40154</c:v>
                </c:pt>
                <c:pt idx="214">
                  <c:v>40161</c:v>
                </c:pt>
                <c:pt idx="215">
                  <c:v>40168</c:v>
                </c:pt>
                <c:pt idx="216">
                  <c:v>40175</c:v>
                </c:pt>
                <c:pt idx="217">
                  <c:v>40182</c:v>
                </c:pt>
                <c:pt idx="218">
                  <c:v>40189</c:v>
                </c:pt>
                <c:pt idx="219">
                  <c:v>40196</c:v>
                </c:pt>
                <c:pt idx="220">
                  <c:v>40203</c:v>
                </c:pt>
                <c:pt idx="221">
                  <c:v>40210</c:v>
                </c:pt>
                <c:pt idx="222">
                  <c:v>40217</c:v>
                </c:pt>
                <c:pt idx="223">
                  <c:v>40224</c:v>
                </c:pt>
                <c:pt idx="224">
                  <c:v>40231</c:v>
                </c:pt>
                <c:pt idx="225">
                  <c:v>40238</c:v>
                </c:pt>
                <c:pt idx="226">
                  <c:v>40245</c:v>
                </c:pt>
                <c:pt idx="227">
                  <c:v>40252</c:v>
                </c:pt>
                <c:pt idx="228">
                  <c:v>40259</c:v>
                </c:pt>
                <c:pt idx="229">
                  <c:v>40266</c:v>
                </c:pt>
                <c:pt idx="230">
                  <c:v>40273</c:v>
                </c:pt>
                <c:pt idx="231">
                  <c:v>40280</c:v>
                </c:pt>
                <c:pt idx="232">
                  <c:v>40287</c:v>
                </c:pt>
                <c:pt idx="233">
                  <c:v>40294</c:v>
                </c:pt>
                <c:pt idx="234">
                  <c:v>40301</c:v>
                </c:pt>
                <c:pt idx="235">
                  <c:v>40308</c:v>
                </c:pt>
                <c:pt idx="236">
                  <c:v>40315</c:v>
                </c:pt>
                <c:pt idx="237">
                  <c:v>40322</c:v>
                </c:pt>
                <c:pt idx="238">
                  <c:v>40329</c:v>
                </c:pt>
                <c:pt idx="239">
                  <c:v>40336</c:v>
                </c:pt>
                <c:pt idx="240">
                  <c:v>40343</c:v>
                </c:pt>
                <c:pt idx="241">
                  <c:v>40350</c:v>
                </c:pt>
                <c:pt idx="242">
                  <c:v>40357</c:v>
                </c:pt>
                <c:pt idx="243">
                  <c:v>40364</c:v>
                </c:pt>
                <c:pt idx="244">
                  <c:v>40371</c:v>
                </c:pt>
                <c:pt idx="245">
                  <c:v>40378</c:v>
                </c:pt>
                <c:pt idx="246">
                  <c:v>40385</c:v>
                </c:pt>
                <c:pt idx="247">
                  <c:v>40392</c:v>
                </c:pt>
                <c:pt idx="248">
                  <c:v>40399</c:v>
                </c:pt>
                <c:pt idx="249">
                  <c:v>40406</c:v>
                </c:pt>
                <c:pt idx="250">
                  <c:v>40413</c:v>
                </c:pt>
                <c:pt idx="251">
                  <c:v>40420</c:v>
                </c:pt>
                <c:pt idx="252">
                  <c:v>40427</c:v>
                </c:pt>
                <c:pt idx="253">
                  <c:v>40434</c:v>
                </c:pt>
                <c:pt idx="254">
                  <c:v>40441</c:v>
                </c:pt>
                <c:pt idx="255">
                  <c:v>40448</c:v>
                </c:pt>
                <c:pt idx="256">
                  <c:v>40455</c:v>
                </c:pt>
                <c:pt idx="257">
                  <c:v>40462</c:v>
                </c:pt>
                <c:pt idx="258">
                  <c:v>40469</c:v>
                </c:pt>
                <c:pt idx="259">
                  <c:v>40476</c:v>
                </c:pt>
                <c:pt idx="260">
                  <c:v>40483</c:v>
                </c:pt>
                <c:pt idx="261">
                  <c:v>40490</c:v>
                </c:pt>
                <c:pt idx="262">
                  <c:v>40497</c:v>
                </c:pt>
                <c:pt idx="263">
                  <c:v>40504</c:v>
                </c:pt>
                <c:pt idx="264">
                  <c:v>40511</c:v>
                </c:pt>
                <c:pt idx="265">
                  <c:v>40518</c:v>
                </c:pt>
                <c:pt idx="266">
                  <c:v>40525</c:v>
                </c:pt>
                <c:pt idx="267">
                  <c:v>40532</c:v>
                </c:pt>
                <c:pt idx="268">
                  <c:v>40539</c:v>
                </c:pt>
                <c:pt idx="269">
                  <c:v>40546</c:v>
                </c:pt>
                <c:pt idx="270">
                  <c:v>40553</c:v>
                </c:pt>
                <c:pt idx="271">
                  <c:v>40560</c:v>
                </c:pt>
                <c:pt idx="272">
                  <c:v>40567</c:v>
                </c:pt>
                <c:pt idx="273">
                  <c:v>40574</c:v>
                </c:pt>
                <c:pt idx="274">
                  <c:v>40581</c:v>
                </c:pt>
                <c:pt idx="275">
                  <c:v>40588</c:v>
                </c:pt>
                <c:pt idx="276">
                  <c:v>40595</c:v>
                </c:pt>
                <c:pt idx="277">
                  <c:v>40602</c:v>
                </c:pt>
                <c:pt idx="278">
                  <c:v>40609</c:v>
                </c:pt>
                <c:pt idx="279">
                  <c:v>40616</c:v>
                </c:pt>
                <c:pt idx="280">
                  <c:v>40623</c:v>
                </c:pt>
                <c:pt idx="281">
                  <c:v>40630</c:v>
                </c:pt>
                <c:pt idx="282">
                  <c:v>40637</c:v>
                </c:pt>
                <c:pt idx="283">
                  <c:v>40644</c:v>
                </c:pt>
                <c:pt idx="284">
                  <c:v>40651</c:v>
                </c:pt>
                <c:pt idx="285">
                  <c:v>40658</c:v>
                </c:pt>
                <c:pt idx="286">
                  <c:v>40665</c:v>
                </c:pt>
                <c:pt idx="287">
                  <c:v>40672</c:v>
                </c:pt>
                <c:pt idx="288">
                  <c:v>40679</c:v>
                </c:pt>
                <c:pt idx="289">
                  <c:v>40686</c:v>
                </c:pt>
                <c:pt idx="290">
                  <c:v>40693</c:v>
                </c:pt>
                <c:pt idx="291">
                  <c:v>40700</c:v>
                </c:pt>
                <c:pt idx="292">
                  <c:v>40707</c:v>
                </c:pt>
                <c:pt idx="293">
                  <c:v>40714</c:v>
                </c:pt>
                <c:pt idx="294">
                  <c:v>40721</c:v>
                </c:pt>
                <c:pt idx="295">
                  <c:v>40728</c:v>
                </c:pt>
                <c:pt idx="296">
                  <c:v>40735</c:v>
                </c:pt>
                <c:pt idx="297">
                  <c:v>40742</c:v>
                </c:pt>
                <c:pt idx="298">
                  <c:v>40749</c:v>
                </c:pt>
                <c:pt idx="299">
                  <c:v>40756</c:v>
                </c:pt>
                <c:pt idx="300">
                  <c:v>40763</c:v>
                </c:pt>
                <c:pt idx="301">
                  <c:v>40770</c:v>
                </c:pt>
                <c:pt idx="302">
                  <c:v>40777</c:v>
                </c:pt>
                <c:pt idx="303">
                  <c:v>40784</c:v>
                </c:pt>
                <c:pt idx="304">
                  <c:v>40791</c:v>
                </c:pt>
                <c:pt idx="305">
                  <c:v>40798</c:v>
                </c:pt>
                <c:pt idx="306">
                  <c:v>40805</c:v>
                </c:pt>
                <c:pt idx="307">
                  <c:v>40812</c:v>
                </c:pt>
                <c:pt idx="308">
                  <c:v>40819</c:v>
                </c:pt>
                <c:pt idx="309">
                  <c:v>40826</c:v>
                </c:pt>
                <c:pt idx="310">
                  <c:v>40833</c:v>
                </c:pt>
                <c:pt idx="311">
                  <c:v>40840</c:v>
                </c:pt>
                <c:pt idx="312">
                  <c:v>40847</c:v>
                </c:pt>
                <c:pt idx="313">
                  <c:v>40854</c:v>
                </c:pt>
                <c:pt idx="314">
                  <c:v>40861</c:v>
                </c:pt>
                <c:pt idx="315">
                  <c:v>40868</c:v>
                </c:pt>
                <c:pt idx="316">
                  <c:v>40875</c:v>
                </c:pt>
                <c:pt idx="317">
                  <c:v>40882</c:v>
                </c:pt>
                <c:pt idx="318">
                  <c:v>40889</c:v>
                </c:pt>
                <c:pt idx="319">
                  <c:v>40896</c:v>
                </c:pt>
                <c:pt idx="320">
                  <c:v>40903</c:v>
                </c:pt>
                <c:pt idx="321">
                  <c:v>40910</c:v>
                </c:pt>
                <c:pt idx="322">
                  <c:v>40917</c:v>
                </c:pt>
                <c:pt idx="323">
                  <c:v>40924</c:v>
                </c:pt>
                <c:pt idx="324">
                  <c:v>40931</c:v>
                </c:pt>
                <c:pt idx="325">
                  <c:v>40938</c:v>
                </c:pt>
                <c:pt idx="326">
                  <c:v>40945</c:v>
                </c:pt>
                <c:pt idx="327">
                  <c:v>40952</c:v>
                </c:pt>
                <c:pt idx="328">
                  <c:v>40959</c:v>
                </c:pt>
                <c:pt idx="329">
                  <c:v>40966</c:v>
                </c:pt>
                <c:pt idx="330">
                  <c:v>40973</c:v>
                </c:pt>
                <c:pt idx="331">
                  <c:v>40980</c:v>
                </c:pt>
                <c:pt idx="332">
                  <c:v>40987</c:v>
                </c:pt>
                <c:pt idx="333">
                  <c:v>40994</c:v>
                </c:pt>
                <c:pt idx="334">
                  <c:v>41001</c:v>
                </c:pt>
                <c:pt idx="335">
                  <c:v>41008</c:v>
                </c:pt>
                <c:pt idx="336">
                  <c:v>41015</c:v>
                </c:pt>
                <c:pt idx="337">
                  <c:v>41022</c:v>
                </c:pt>
                <c:pt idx="338">
                  <c:v>41029</c:v>
                </c:pt>
                <c:pt idx="339">
                  <c:v>41036</c:v>
                </c:pt>
                <c:pt idx="340">
                  <c:v>41043</c:v>
                </c:pt>
                <c:pt idx="341">
                  <c:v>41050</c:v>
                </c:pt>
                <c:pt idx="342">
                  <c:v>41057</c:v>
                </c:pt>
                <c:pt idx="343">
                  <c:v>41064</c:v>
                </c:pt>
                <c:pt idx="344">
                  <c:v>41071</c:v>
                </c:pt>
                <c:pt idx="345">
                  <c:v>41078</c:v>
                </c:pt>
                <c:pt idx="346">
                  <c:v>41085</c:v>
                </c:pt>
                <c:pt idx="347">
                  <c:v>41092</c:v>
                </c:pt>
                <c:pt idx="348">
                  <c:v>41099</c:v>
                </c:pt>
                <c:pt idx="349">
                  <c:v>41106</c:v>
                </c:pt>
                <c:pt idx="350">
                  <c:v>41113</c:v>
                </c:pt>
                <c:pt idx="351">
                  <c:v>41120</c:v>
                </c:pt>
                <c:pt idx="352">
                  <c:v>41127</c:v>
                </c:pt>
                <c:pt idx="353">
                  <c:v>41134</c:v>
                </c:pt>
                <c:pt idx="354">
                  <c:v>41141</c:v>
                </c:pt>
                <c:pt idx="355">
                  <c:v>41148</c:v>
                </c:pt>
                <c:pt idx="356">
                  <c:v>41155</c:v>
                </c:pt>
                <c:pt idx="357">
                  <c:v>41162</c:v>
                </c:pt>
                <c:pt idx="358">
                  <c:v>41169</c:v>
                </c:pt>
                <c:pt idx="359">
                  <c:v>41176</c:v>
                </c:pt>
                <c:pt idx="360">
                  <c:v>41183</c:v>
                </c:pt>
                <c:pt idx="361">
                  <c:v>41190</c:v>
                </c:pt>
                <c:pt idx="362">
                  <c:v>41197</c:v>
                </c:pt>
                <c:pt idx="363">
                  <c:v>41204</c:v>
                </c:pt>
                <c:pt idx="364">
                  <c:v>41211</c:v>
                </c:pt>
                <c:pt idx="365">
                  <c:v>41218</c:v>
                </c:pt>
                <c:pt idx="366">
                  <c:v>41225</c:v>
                </c:pt>
                <c:pt idx="367">
                  <c:v>41232</c:v>
                </c:pt>
                <c:pt idx="368">
                  <c:v>41239</c:v>
                </c:pt>
                <c:pt idx="369">
                  <c:v>41246</c:v>
                </c:pt>
                <c:pt idx="370">
                  <c:v>41253</c:v>
                </c:pt>
                <c:pt idx="371">
                  <c:v>41260</c:v>
                </c:pt>
                <c:pt idx="372">
                  <c:v>41267</c:v>
                </c:pt>
                <c:pt idx="373">
                  <c:v>41274</c:v>
                </c:pt>
                <c:pt idx="374">
                  <c:v>41281</c:v>
                </c:pt>
                <c:pt idx="375">
                  <c:v>41288</c:v>
                </c:pt>
                <c:pt idx="376">
                  <c:v>41295</c:v>
                </c:pt>
                <c:pt idx="377">
                  <c:v>41302</c:v>
                </c:pt>
                <c:pt idx="378">
                  <c:v>41309</c:v>
                </c:pt>
                <c:pt idx="379">
                  <c:v>41316</c:v>
                </c:pt>
                <c:pt idx="380">
                  <c:v>41323</c:v>
                </c:pt>
                <c:pt idx="381">
                  <c:v>41330</c:v>
                </c:pt>
                <c:pt idx="382">
                  <c:v>41337</c:v>
                </c:pt>
                <c:pt idx="383">
                  <c:v>41344</c:v>
                </c:pt>
                <c:pt idx="384">
                  <c:v>41351</c:v>
                </c:pt>
                <c:pt idx="385">
                  <c:v>41358</c:v>
                </c:pt>
                <c:pt idx="386">
                  <c:v>41365</c:v>
                </c:pt>
                <c:pt idx="387">
                  <c:v>41372</c:v>
                </c:pt>
                <c:pt idx="388">
                  <c:v>41379</c:v>
                </c:pt>
                <c:pt idx="389">
                  <c:v>41386</c:v>
                </c:pt>
                <c:pt idx="390">
                  <c:v>41393</c:v>
                </c:pt>
                <c:pt idx="391">
                  <c:v>41400</c:v>
                </c:pt>
                <c:pt idx="392">
                  <c:v>41407</c:v>
                </c:pt>
                <c:pt idx="393">
                  <c:v>41414</c:v>
                </c:pt>
                <c:pt idx="394">
                  <c:v>41421</c:v>
                </c:pt>
                <c:pt idx="395">
                  <c:v>41428</c:v>
                </c:pt>
                <c:pt idx="396">
                  <c:v>41435</c:v>
                </c:pt>
                <c:pt idx="397">
                  <c:v>41442</c:v>
                </c:pt>
                <c:pt idx="398">
                  <c:v>41449</c:v>
                </c:pt>
                <c:pt idx="399">
                  <c:v>41456</c:v>
                </c:pt>
                <c:pt idx="400">
                  <c:v>41463</c:v>
                </c:pt>
                <c:pt idx="401">
                  <c:v>41470</c:v>
                </c:pt>
                <c:pt idx="402">
                  <c:v>41477</c:v>
                </c:pt>
                <c:pt idx="403">
                  <c:v>41484</c:v>
                </c:pt>
                <c:pt idx="404">
                  <c:v>41491</c:v>
                </c:pt>
                <c:pt idx="405">
                  <c:v>41498</c:v>
                </c:pt>
                <c:pt idx="406">
                  <c:v>41505</c:v>
                </c:pt>
                <c:pt idx="407">
                  <c:v>41512</c:v>
                </c:pt>
                <c:pt idx="408">
                  <c:v>41519</c:v>
                </c:pt>
                <c:pt idx="409">
                  <c:v>41526</c:v>
                </c:pt>
                <c:pt idx="410">
                  <c:v>41533</c:v>
                </c:pt>
                <c:pt idx="411">
                  <c:v>41540</c:v>
                </c:pt>
                <c:pt idx="412">
                  <c:v>41547</c:v>
                </c:pt>
                <c:pt idx="413">
                  <c:v>41554</c:v>
                </c:pt>
                <c:pt idx="414">
                  <c:v>41561</c:v>
                </c:pt>
                <c:pt idx="415">
                  <c:v>41568</c:v>
                </c:pt>
                <c:pt idx="416">
                  <c:v>41575</c:v>
                </c:pt>
                <c:pt idx="417">
                  <c:v>41582</c:v>
                </c:pt>
                <c:pt idx="418">
                  <c:v>41589</c:v>
                </c:pt>
                <c:pt idx="419">
                  <c:v>41596</c:v>
                </c:pt>
                <c:pt idx="420">
                  <c:v>41603</c:v>
                </c:pt>
                <c:pt idx="421">
                  <c:v>41610</c:v>
                </c:pt>
                <c:pt idx="422">
                  <c:v>41617</c:v>
                </c:pt>
                <c:pt idx="423">
                  <c:v>41624</c:v>
                </c:pt>
                <c:pt idx="424">
                  <c:v>41631</c:v>
                </c:pt>
                <c:pt idx="425">
                  <c:v>41638</c:v>
                </c:pt>
                <c:pt idx="426">
                  <c:v>41645</c:v>
                </c:pt>
                <c:pt idx="427">
                  <c:v>41652</c:v>
                </c:pt>
                <c:pt idx="428">
                  <c:v>41659</c:v>
                </c:pt>
                <c:pt idx="429">
                  <c:v>41666</c:v>
                </c:pt>
                <c:pt idx="430">
                  <c:v>41673</c:v>
                </c:pt>
                <c:pt idx="431">
                  <c:v>41680</c:v>
                </c:pt>
                <c:pt idx="432">
                  <c:v>41687</c:v>
                </c:pt>
                <c:pt idx="433">
                  <c:v>41694</c:v>
                </c:pt>
                <c:pt idx="434">
                  <c:v>41701</c:v>
                </c:pt>
                <c:pt idx="435">
                  <c:v>41708</c:v>
                </c:pt>
                <c:pt idx="436">
                  <c:v>41715</c:v>
                </c:pt>
                <c:pt idx="437">
                  <c:v>41722</c:v>
                </c:pt>
                <c:pt idx="438">
                  <c:v>41729</c:v>
                </c:pt>
                <c:pt idx="439">
                  <c:v>41736</c:v>
                </c:pt>
                <c:pt idx="440">
                  <c:v>41743</c:v>
                </c:pt>
                <c:pt idx="441">
                  <c:v>41750</c:v>
                </c:pt>
                <c:pt idx="442">
                  <c:v>41757</c:v>
                </c:pt>
                <c:pt idx="443">
                  <c:v>41764</c:v>
                </c:pt>
                <c:pt idx="444">
                  <c:v>41771</c:v>
                </c:pt>
                <c:pt idx="445">
                  <c:v>41778</c:v>
                </c:pt>
                <c:pt idx="446">
                  <c:v>41785</c:v>
                </c:pt>
                <c:pt idx="447">
                  <c:v>41792</c:v>
                </c:pt>
                <c:pt idx="448">
                  <c:v>41799</c:v>
                </c:pt>
                <c:pt idx="449">
                  <c:v>41806</c:v>
                </c:pt>
                <c:pt idx="450">
                  <c:v>41813</c:v>
                </c:pt>
                <c:pt idx="451">
                  <c:v>41820</c:v>
                </c:pt>
                <c:pt idx="452">
                  <c:v>41827</c:v>
                </c:pt>
                <c:pt idx="453">
                  <c:v>41834</c:v>
                </c:pt>
                <c:pt idx="454">
                  <c:v>41841</c:v>
                </c:pt>
                <c:pt idx="455">
                  <c:v>41848</c:v>
                </c:pt>
                <c:pt idx="456">
                  <c:v>41855</c:v>
                </c:pt>
                <c:pt idx="457">
                  <c:v>41862</c:v>
                </c:pt>
                <c:pt idx="458">
                  <c:v>41869</c:v>
                </c:pt>
                <c:pt idx="459">
                  <c:v>41876</c:v>
                </c:pt>
                <c:pt idx="460">
                  <c:v>41883</c:v>
                </c:pt>
                <c:pt idx="461">
                  <c:v>41890</c:v>
                </c:pt>
                <c:pt idx="462">
                  <c:v>41897</c:v>
                </c:pt>
                <c:pt idx="463">
                  <c:v>41904</c:v>
                </c:pt>
                <c:pt idx="464">
                  <c:v>41911</c:v>
                </c:pt>
                <c:pt idx="465">
                  <c:v>41918</c:v>
                </c:pt>
                <c:pt idx="466">
                  <c:v>41925</c:v>
                </c:pt>
                <c:pt idx="467">
                  <c:v>41932</c:v>
                </c:pt>
                <c:pt idx="468">
                  <c:v>41939</c:v>
                </c:pt>
                <c:pt idx="469">
                  <c:v>41946</c:v>
                </c:pt>
                <c:pt idx="470">
                  <c:v>41953</c:v>
                </c:pt>
                <c:pt idx="471">
                  <c:v>41960</c:v>
                </c:pt>
                <c:pt idx="472">
                  <c:v>41967</c:v>
                </c:pt>
                <c:pt idx="473">
                  <c:v>41974</c:v>
                </c:pt>
                <c:pt idx="474">
                  <c:v>41981</c:v>
                </c:pt>
                <c:pt idx="475">
                  <c:v>41988</c:v>
                </c:pt>
                <c:pt idx="476">
                  <c:v>41995</c:v>
                </c:pt>
                <c:pt idx="477">
                  <c:v>42002</c:v>
                </c:pt>
                <c:pt idx="478">
                  <c:v>42009</c:v>
                </c:pt>
                <c:pt idx="479">
                  <c:v>42016</c:v>
                </c:pt>
                <c:pt idx="480">
                  <c:v>42023</c:v>
                </c:pt>
                <c:pt idx="481">
                  <c:v>42030</c:v>
                </c:pt>
                <c:pt idx="482">
                  <c:v>42037</c:v>
                </c:pt>
                <c:pt idx="483">
                  <c:v>42044</c:v>
                </c:pt>
                <c:pt idx="484">
                  <c:v>42051</c:v>
                </c:pt>
                <c:pt idx="485">
                  <c:v>42058</c:v>
                </c:pt>
                <c:pt idx="486">
                  <c:v>42065</c:v>
                </c:pt>
                <c:pt idx="487">
                  <c:v>42072</c:v>
                </c:pt>
                <c:pt idx="488">
                  <c:v>42079</c:v>
                </c:pt>
                <c:pt idx="489">
                  <c:v>42086</c:v>
                </c:pt>
                <c:pt idx="490">
                  <c:v>42093</c:v>
                </c:pt>
                <c:pt idx="491">
                  <c:v>42100</c:v>
                </c:pt>
                <c:pt idx="492">
                  <c:v>42107</c:v>
                </c:pt>
                <c:pt idx="493">
                  <c:v>42114</c:v>
                </c:pt>
                <c:pt idx="494">
                  <c:v>42121</c:v>
                </c:pt>
                <c:pt idx="495">
                  <c:v>42128</c:v>
                </c:pt>
                <c:pt idx="496">
                  <c:v>42135</c:v>
                </c:pt>
                <c:pt idx="497">
                  <c:v>42142</c:v>
                </c:pt>
                <c:pt idx="498">
                  <c:v>42149</c:v>
                </c:pt>
                <c:pt idx="499">
                  <c:v>42156</c:v>
                </c:pt>
                <c:pt idx="500">
                  <c:v>42163</c:v>
                </c:pt>
                <c:pt idx="501">
                  <c:v>42170</c:v>
                </c:pt>
                <c:pt idx="502">
                  <c:v>42177</c:v>
                </c:pt>
                <c:pt idx="503">
                  <c:v>42184</c:v>
                </c:pt>
                <c:pt idx="504">
                  <c:v>42191</c:v>
                </c:pt>
                <c:pt idx="505">
                  <c:v>42198</c:v>
                </c:pt>
                <c:pt idx="506">
                  <c:v>42205</c:v>
                </c:pt>
                <c:pt idx="507">
                  <c:v>42212</c:v>
                </c:pt>
                <c:pt idx="508">
                  <c:v>42219</c:v>
                </c:pt>
                <c:pt idx="509">
                  <c:v>42226</c:v>
                </c:pt>
                <c:pt idx="510">
                  <c:v>42233</c:v>
                </c:pt>
                <c:pt idx="511">
                  <c:v>42240</c:v>
                </c:pt>
                <c:pt idx="512">
                  <c:v>42247</c:v>
                </c:pt>
                <c:pt idx="513">
                  <c:v>42254</c:v>
                </c:pt>
                <c:pt idx="514">
                  <c:v>42261</c:v>
                </c:pt>
                <c:pt idx="515">
                  <c:v>42268</c:v>
                </c:pt>
                <c:pt idx="516">
                  <c:v>42275</c:v>
                </c:pt>
                <c:pt idx="517">
                  <c:v>42282</c:v>
                </c:pt>
                <c:pt idx="518">
                  <c:v>42289</c:v>
                </c:pt>
                <c:pt idx="519">
                  <c:v>42296</c:v>
                </c:pt>
                <c:pt idx="520">
                  <c:v>42303</c:v>
                </c:pt>
                <c:pt idx="521">
                  <c:v>42310</c:v>
                </c:pt>
                <c:pt idx="522">
                  <c:v>42317</c:v>
                </c:pt>
                <c:pt idx="523">
                  <c:v>42324</c:v>
                </c:pt>
                <c:pt idx="524">
                  <c:v>42331</c:v>
                </c:pt>
                <c:pt idx="525">
                  <c:v>42338</c:v>
                </c:pt>
                <c:pt idx="526">
                  <c:v>42345</c:v>
                </c:pt>
                <c:pt idx="527">
                  <c:v>42352</c:v>
                </c:pt>
                <c:pt idx="528">
                  <c:v>42359</c:v>
                </c:pt>
                <c:pt idx="529">
                  <c:v>42366</c:v>
                </c:pt>
                <c:pt idx="530">
                  <c:v>42373</c:v>
                </c:pt>
                <c:pt idx="531">
                  <c:v>42380</c:v>
                </c:pt>
                <c:pt idx="532">
                  <c:v>42387</c:v>
                </c:pt>
                <c:pt idx="533">
                  <c:v>42394</c:v>
                </c:pt>
                <c:pt idx="534">
                  <c:v>42401</c:v>
                </c:pt>
                <c:pt idx="535">
                  <c:v>42408</c:v>
                </c:pt>
                <c:pt idx="536">
                  <c:v>42415</c:v>
                </c:pt>
                <c:pt idx="537">
                  <c:v>42422</c:v>
                </c:pt>
                <c:pt idx="538">
                  <c:v>42429</c:v>
                </c:pt>
                <c:pt idx="539">
                  <c:v>42436</c:v>
                </c:pt>
                <c:pt idx="540">
                  <c:v>42443</c:v>
                </c:pt>
                <c:pt idx="541">
                  <c:v>42450</c:v>
                </c:pt>
                <c:pt idx="542">
                  <c:v>42457</c:v>
                </c:pt>
                <c:pt idx="543">
                  <c:v>42464</c:v>
                </c:pt>
                <c:pt idx="544">
                  <c:v>42471</c:v>
                </c:pt>
                <c:pt idx="545">
                  <c:v>42478</c:v>
                </c:pt>
                <c:pt idx="546">
                  <c:v>42485</c:v>
                </c:pt>
                <c:pt idx="547">
                  <c:v>42492</c:v>
                </c:pt>
                <c:pt idx="548">
                  <c:v>42499</c:v>
                </c:pt>
                <c:pt idx="549">
                  <c:v>42506</c:v>
                </c:pt>
                <c:pt idx="550">
                  <c:v>42513</c:v>
                </c:pt>
                <c:pt idx="551">
                  <c:v>42520</c:v>
                </c:pt>
                <c:pt idx="552">
                  <c:v>42527</c:v>
                </c:pt>
                <c:pt idx="553">
                  <c:v>42534</c:v>
                </c:pt>
                <c:pt idx="554">
                  <c:v>42541</c:v>
                </c:pt>
                <c:pt idx="555">
                  <c:v>42548</c:v>
                </c:pt>
                <c:pt idx="556">
                  <c:v>42555</c:v>
                </c:pt>
                <c:pt idx="557">
                  <c:v>42562</c:v>
                </c:pt>
                <c:pt idx="558">
                  <c:v>42569</c:v>
                </c:pt>
                <c:pt idx="559">
                  <c:v>42576</c:v>
                </c:pt>
                <c:pt idx="560">
                  <c:v>42583</c:v>
                </c:pt>
                <c:pt idx="561">
                  <c:v>42590</c:v>
                </c:pt>
                <c:pt idx="562">
                  <c:v>42597</c:v>
                </c:pt>
                <c:pt idx="563">
                  <c:v>42604</c:v>
                </c:pt>
                <c:pt idx="564">
                  <c:v>42611</c:v>
                </c:pt>
                <c:pt idx="565">
                  <c:v>42618</c:v>
                </c:pt>
                <c:pt idx="566">
                  <c:v>42625</c:v>
                </c:pt>
                <c:pt idx="567">
                  <c:v>42632</c:v>
                </c:pt>
                <c:pt idx="568">
                  <c:v>42639</c:v>
                </c:pt>
                <c:pt idx="569">
                  <c:v>42646</c:v>
                </c:pt>
                <c:pt idx="570">
                  <c:v>42653</c:v>
                </c:pt>
                <c:pt idx="571">
                  <c:v>42660</c:v>
                </c:pt>
                <c:pt idx="572">
                  <c:v>42667</c:v>
                </c:pt>
                <c:pt idx="573">
                  <c:v>42674</c:v>
                </c:pt>
                <c:pt idx="574">
                  <c:v>42681</c:v>
                </c:pt>
                <c:pt idx="575">
                  <c:v>42688</c:v>
                </c:pt>
                <c:pt idx="576">
                  <c:v>42695</c:v>
                </c:pt>
                <c:pt idx="577">
                  <c:v>42702</c:v>
                </c:pt>
                <c:pt idx="578">
                  <c:v>42709</c:v>
                </c:pt>
                <c:pt idx="579">
                  <c:v>42716</c:v>
                </c:pt>
                <c:pt idx="580">
                  <c:v>42723</c:v>
                </c:pt>
                <c:pt idx="581">
                  <c:v>42730</c:v>
                </c:pt>
                <c:pt idx="582">
                  <c:v>42737</c:v>
                </c:pt>
                <c:pt idx="583">
                  <c:v>42744</c:v>
                </c:pt>
                <c:pt idx="584">
                  <c:v>42751</c:v>
                </c:pt>
                <c:pt idx="585">
                  <c:v>42758</c:v>
                </c:pt>
                <c:pt idx="586">
                  <c:v>42765</c:v>
                </c:pt>
                <c:pt idx="587">
                  <c:v>42772</c:v>
                </c:pt>
                <c:pt idx="588">
                  <c:v>42779</c:v>
                </c:pt>
                <c:pt idx="589">
                  <c:v>42786</c:v>
                </c:pt>
                <c:pt idx="590">
                  <c:v>42793</c:v>
                </c:pt>
                <c:pt idx="591">
                  <c:v>42800</c:v>
                </c:pt>
                <c:pt idx="592">
                  <c:v>42807</c:v>
                </c:pt>
                <c:pt idx="593">
                  <c:v>42814</c:v>
                </c:pt>
                <c:pt idx="594">
                  <c:v>42821</c:v>
                </c:pt>
                <c:pt idx="595">
                  <c:v>42828</c:v>
                </c:pt>
                <c:pt idx="596">
                  <c:v>42835</c:v>
                </c:pt>
                <c:pt idx="597">
                  <c:v>42842</c:v>
                </c:pt>
                <c:pt idx="598">
                  <c:v>42849</c:v>
                </c:pt>
                <c:pt idx="599">
                  <c:v>42856</c:v>
                </c:pt>
                <c:pt idx="600">
                  <c:v>42863</c:v>
                </c:pt>
                <c:pt idx="601">
                  <c:v>42870</c:v>
                </c:pt>
                <c:pt idx="602">
                  <c:v>42877</c:v>
                </c:pt>
                <c:pt idx="603">
                  <c:v>42884</c:v>
                </c:pt>
                <c:pt idx="604">
                  <c:v>42891</c:v>
                </c:pt>
                <c:pt idx="605">
                  <c:v>42898</c:v>
                </c:pt>
                <c:pt idx="606">
                  <c:v>42905</c:v>
                </c:pt>
                <c:pt idx="607">
                  <c:v>42912</c:v>
                </c:pt>
                <c:pt idx="608">
                  <c:v>42919</c:v>
                </c:pt>
                <c:pt idx="609">
                  <c:v>42926</c:v>
                </c:pt>
                <c:pt idx="610">
                  <c:v>42933</c:v>
                </c:pt>
                <c:pt idx="611">
                  <c:v>42940</c:v>
                </c:pt>
                <c:pt idx="612">
                  <c:v>42947</c:v>
                </c:pt>
                <c:pt idx="613">
                  <c:v>42954</c:v>
                </c:pt>
                <c:pt idx="614">
                  <c:v>42961</c:v>
                </c:pt>
                <c:pt idx="615">
                  <c:v>42968</c:v>
                </c:pt>
                <c:pt idx="616">
                  <c:v>42975</c:v>
                </c:pt>
                <c:pt idx="617">
                  <c:v>42982</c:v>
                </c:pt>
                <c:pt idx="618">
                  <c:v>42989</c:v>
                </c:pt>
                <c:pt idx="619">
                  <c:v>42996</c:v>
                </c:pt>
                <c:pt idx="620">
                  <c:v>43003</c:v>
                </c:pt>
                <c:pt idx="621">
                  <c:v>43010</c:v>
                </c:pt>
                <c:pt idx="622">
                  <c:v>43017</c:v>
                </c:pt>
                <c:pt idx="623">
                  <c:v>43024</c:v>
                </c:pt>
                <c:pt idx="624">
                  <c:v>43031</c:v>
                </c:pt>
                <c:pt idx="625">
                  <c:v>43038</c:v>
                </c:pt>
                <c:pt idx="626">
                  <c:v>43045</c:v>
                </c:pt>
                <c:pt idx="627">
                  <c:v>43052</c:v>
                </c:pt>
                <c:pt idx="628">
                  <c:v>43059</c:v>
                </c:pt>
                <c:pt idx="629">
                  <c:v>43066</c:v>
                </c:pt>
                <c:pt idx="630">
                  <c:v>43073</c:v>
                </c:pt>
                <c:pt idx="631">
                  <c:v>43080</c:v>
                </c:pt>
                <c:pt idx="632">
                  <c:v>43087</c:v>
                </c:pt>
                <c:pt idx="633">
                  <c:v>43094</c:v>
                </c:pt>
                <c:pt idx="634">
                  <c:v>43101</c:v>
                </c:pt>
                <c:pt idx="635">
                  <c:v>43108</c:v>
                </c:pt>
                <c:pt idx="636">
                  <c:v>43115</c:v>
                </c:pt>
              </c:numCache>
            </c:numRef>
          </c:cat>
          <c:val>
            <c:numRef>
              <c:f>'[iRobot.xlsx]IRBT-1'!$B$2:$B$638</c:f>
              <c:numCache>
                <c:formatCode>"$"#,##0_);[Red]\("$"#,##0\)</c:formatCode>
                <c:ptCount val="637"/>
                <c:pt idx="0">
                  <c:v>36.509998000000003</c:v>
                </c:pt>
                <c:pt idx="1">
                  <c:v>29.5</c:v>
                </c:pt>
                <c:pt idx="2">
                  <c:v>29.74</c:v>
                </c:pt>
                <c:pt idx="3">
                  <c:v>30.15</c:v>
                </c:pt>
                <c:pt idx="4">
                  <c:v>30.73</c:v>
                </c:pt>
                <c:pt idx="5">
                  <c:v>30.32</c:v>
                </c:pt>
                <c:pt idx="6">
                  <c:v>31.709999</c:v>
                </c:pt>
                <c:pt idx="7">
                  <c:v>33.330002</c:v>
                </c:pt>
                <c:pt idx="8">
                  <c:v>33.049999</c:v>
                </c:pt>
                <c:pt idx="9">
                  <c:v>33.979999999999997</c:v>
                </c:pt>
                <c:pt idx="10">
                  <c:v>34.599997999999999</c:v>
                </c:pt>
                <c:pt idx="11">
                  <c:v>34.979999999999997</c:v>
                </c:pt>
                <c:pt idx="12">
                  <c:v>34.090000000000003</c:v>
                </c:pt>
                <c:pt idx="13">
                  <c:v>32.229999999999997</c:v>
                </c:pt>
                <c:pt idx="14">
                  <c:v>25.629999000000002</c:v>
                </c:pt>
                <c:pt idx="15">
                  <c:v>27.219999000000001</c:v>
                </c:pt>
                <c:pt idx="16">
                  <c:v>28.780000999999999</c:v>
                </c:pt>
                <c:pt idx="17">
                  <c:v>26.43</c:v>
                </c:pt>
                <c:pt idx="18">
                  <c:v>27.16</c:v>
                </c:pt>
                <c:pt idx="19">
                  <c:v>27.92</c:v>
                </c:pt>
                <c:pt idx="20">
                  <c:v>27.799999</c:v>
                </c:pt>
                <c:pt idx="21">
                  <c:v>28.08</c:v>
                </c:pt>
                <c:pt idx="22">
                  <c:v>28.24</c:v>
                </c:pt>
                <c:pt idx="23">
                  <c:v>26.09</c:v>
                </c:pt>
                <c:pt idx="24">
                  <c:v>21.799999</c:v>
                </c:pt>
                <c:pt idx="25">
                  <c:v>25.309999000000001</c:v>
                </c:pt>
                <c:pt idx="26">
                  <c:v>22.42</c:v>
                </c:pt>
                <c:pt idx="27">
                  <c:v>22.42</c:v>
                </c:pt>
                <c:pt idx="28">
                  <c:v>22.200001</c:v>
                </c:pt>
                <c:pt idx="29">
                  <c:v>24.4</c:v>
                </c:pt>
                <c:pt idx="30">
                  <c:v>23.41</c:v>
                </c:pt>
                <c:pt idx="31">
                  <c:v>23.32</c:v>
                </c:pt>
                <c:pt idx="32">
                  <c:v>24.74</c:v>
                </c:pt>
                <c:pt idx="33">
                  <c:v>24.879999000000002</c:v>
                </c:pt>
                <c:pt idx="34">
                  <c:v>23.049999</c:v>
                </c:pt>
                <c:pt idx="35">
                  <c:v>20.43</c:v>
                </c:pt>
                <c:pt idx="36">
                  <c:v>17.07</c:v>
                </c:pt>
                <c:pt idx="37">
                  <c:v>16.459999</c:v>
                </c:pt>
                <c:pt idx="38">
                  <c:v>19.530000999999999</c:v>
                </c:pt>
                <c:pt idx="39">
                  <c:v>18.700001</c:v>
                </c:pt>
                <c:pt idx="40">
                  <c:v>18.91</c:v>
                </c:pt>
                <c:pt idx="41">
                  <c:v>17.399999999999999</c:v>
                </c:pt>
                <c:pt idx="42">
                  <c:v>17.829999999999998</c:v>
                </c:pt>
                <c:pt idx="43">
                  <c:v>17.940000999999999</c:v>
                </c:pt>
                <c:pt idx="44">
                  <c:v>22.200001</c:v>
                </c:pt>
                <c:pt idx="45">
                  <c:v>21</c:v>
                </c:pt>
                <c:pt idx="46">
                  <c:v>20.059999000000001</c:v>
                </c:pt>
                <c:pt idx="47">
                  <c:v>22.98</c:v>
                </c:pt>
                <c:pt idx="48">
                  <c:v>24.790001</c:v>
                </c:pt>
                <c:pt idx="49">
                  <c:v>22.690000999999999</c:v>
                </c:pt>
                <c:pt idx="50">
                  <c:v>21.700001</c:v>
                </c:pt>
                <c:pt idx="51">
                  <c:v>20</c:v>
                </c:pt>
                <c:pt idx="52">
                  <c:v>18.760000000000002</c:v>
                </c:pt>
                <c:pt idx="53">
                  <c:v>19.610001</c:v>
                </c:pt>
                <c:pt idx="54">
                  <c:v>19.950001</c:v>
                </c:pt>
                <c:pt idx="55">
                  <c:v>18.5</c:v>
                </c:pt>
                <c:pt idx="56">
                  <c:v>18.739999999999998</c:v>
                </c:pt>
                <c:pt idx="57">
                  <c:v>18</c:v>
                </c:pt>
                <c:pt idx="58">
                  <c:v>18.100000000000001</c:v>
                </c:pt>
                <c:pt idx="59">
                  <c:v>18.059999000000001</c:v>
                </c:pt>
                <c:pt idx="60">
                  <c:v>17.77</c:v>
                </c:pt>
                <c:pt idx="61">
                  <c:v>18.09</c:v>
                </c:pt>
                <c:pt idx="62">
                  <c:v>18.290001</c:v>
                </c:pt>
                <c:pt idx="63">
                  <c:v>18.48</c:v>
                </c:pt>
                <c:pt idx="64">
                  <c:v>18.290001</c:v>
                </c:pt>
                <c:pt idx="65">
                  <c:v>17.920000000000002</c:v>
                </c:pt>
                <c:pt idx="66">
                  <c:v>15.78</c:v>
                </c:pt>
                <c:pt idx="67">
                  <c:v>15.03</c:v>
                </c:pt>
                <c:pt idx="68">
                  <c:v>13.86</c:v>
                </c:pt>
                <c:pt idx="69">
                  <c:v>14.51</c:v>
                </c:pt>
                <c:pt idx="70">
                  <c:v>12.93</c:v>
                </c:pt>
                <c:pt idx="71">
                  <c:v>13.4</c:v>
                </c:pt>
                <c:pt idx="72">
                  <c:v>13.07</c:v>
                </c:pt>
                <c:pt idx="73">
                  <c:v>14.63</c:v>
                </c:pt>
                <c:pt idx="74">
                  <c:v>14.3</c:v>
                </c:pt>
                <c:pt idx="75">
                  <c:v>14.7</c:v>
                </c:pt>
                <c:pt idx="76">
                  <c:v>16.16</c:v>
                </c:pt>
                <c:pt idx="77">
                  <c:v>15.47</c:v>
                </c:pt>
                <c:pt idx="78">
                  <c:v>15.58</c:v>
                </c:pt>
                <c:pt idx="79">
                  <c:v>15.65</c:v>
                </c:pt>
                <c:pt idx="80">
                  <c:v>16.030000999999999</c:v>
                </c:pt>
                <c:pt idx="81">
                  <c:v>16.110001</c:v>
                </c:pt>
                <c:pt idx="82">
                  <c:v>16.709999</c:v>
                </c:pt>
                <c:pt idx="83">
                  <c:v>18</c:v>
                </c:pt>
                <c:pt idx="84">
                  <c:v>20.030000999999999</c:v>
                </c:pt>
                <c:pt idx="85">
                  <c:v>19.850000000000001</c:v>
                </c:pt>
                <c:pt idx="86">
                  <c:v>19.170000000000002</c:v>
                </c:pt>
                <c:pt idx="87">
                  <c:v>20.52</c:v>
                </c:pt>
                <c:pt idx="88">
                  <c:v>19.040001</c:v>
                </c:pt>
                <c:pt idx="89">
                  <c:v>18.739999999999998</c:v>
                </c:pt>
                <c:pt idx="90">
                  <c:v>17.209999</c:v>
                </c:pt>
                <c:pt idx="91">
                  <c:v>19.530000999999999</c:v>
                </c:pt>
                <c:pt idx="92">
                  <c:v>21.549999</c:v>
                </c:pt>
                <c:pt idx="93">
                  <c:v>21.790001</c:v>
                </c:pt>
                <c:pt idx="94">
                  <c:v>22.059999000000001</c:v>
                </c:pt>
                <c:pt idx="95">
                  <c:v>22.42</c:v>
                </c:pt>
                <c:pt idx="96">
                  <c:v>23.620000999999998</c:v>
                </c:pt>
                <c:pt idx="97">
                  <c:v>17.75</c:v>
                </c:pt>
                <c:pt idx="98">
                  <c:v>19.879999000000002</c:v>
                </c:pt>
                <c:pt idx="99">
                  <c:v>19.739999999999998</c:v>
                </c:pt>
                <c:pt idx="100">
                  <c:v>17.66</c:v>
                </c:pt>
                <c:pt idx="101">
                  <c:v>16.950001</c:v>
                </c:pt>
                <c:pt idx="102">
                  <c:v>17.43</c:v>
                </c:pt>
                <c:pt idx="103">
                  <c:v>16.84</c:v>
                </c:pt>
                <c:pt idx="104">
                  <c:v>18.02</c:v>
                </c:pt>
                <c:pt idx="105">
                  <c:v>16.77</c:v>
                </c:pt>
                <c:pt idx="106">
                  <c:v>15.84</c:v>
                </c:pt>
                <c:pt idx="107">
                  <c:v>16.02</c:v>
                </c:pt>
                <c:pt idx="108">
                  <c:v>16.879999000000002</c:v>
                </c:pt>
                <c:pt idx="109">
                  <c:v>17</c:v>
                </c:pt>
                <c:pt idx="110">
                  <c:v>17.829999999999998</c:v>
                </c:pt>
                <c:pt idx="111">
                  <c:v>18.040001</c:v>
                </c:pt>
                <c:pt idx="112">
                  <c:v>17.010000000000002</c:v>
                </c:pt>
                <c:pt idx="113">
                  <c:v>18.25</c:v>
                </c:pt>
                <c:pt idx="114">
                  <c:v>19.649999999999999</c:v>
                </c:pt>
                <c:pt idx="115">
                  <c:v>20.360001</c:v>
                </c:pt>
                <c:pt idx="116">
                  <c:v>20.350000000000001</c:v>
                </c:pt>
                <c:pt idx="117">
                  <c:v>18.209999</c:v>
                </c:pt>
                <c:pt idx="118">
                  <c:v>18.860001</c:v>
                </c:pt>
                <c:pt idx="119">
                  <c:v>18.030000999999999</c:v>
                </c:pt>
                <c:pt idx="120">
                  <c:v>18.32</c:v>
                </c:pt>
                <c:pt idx="121">
                  <c:v>19.049999</c:v>
                </c:pt>
                <c:pt idx="122">
                  <c:v>18.440000999999999</c:v>
                </c:pt>
                <c:pt idx="123">
                  <c:v>18.799999</c:v>
                </c:pt>
                <c:pt idx="124">
                  <c:v>17.129999000000002</c:v>
                </c:pt>
                <c:pt idx="125">
                  <c:v>18.219999000000001</c:v>
                </c:pt>
                <c:pt idx="126">
                  <c:v>17.469999000000001</c:v>
                </c:pt>
                <c:pt idx="127">
                  <c:v>17.290001</c:v>
                </c:pt>
                <c:pt idx="128">
                  <c:v>16.649999999999999</c:v>
                </c:pt>
                <c:pt idx="129">
                  <c:v>13.57</c:v>
                </c:pt>
                <c:pt idx="130">
                  <c:v>12.7</c:v>
                </c:pt>
                <c:pt idx="131">
                  <c:v>13.5</c:v>
                </c:pt>
                <c:pt idx="132">
                  <c:v>13.74</c:v>
                </c:pt>
                <c:pt idx="133">
                  <c:v>14.02</c:v>
                </c:pt>
                <c:pt idx="134">
                  <c:v>13.47</c:v>
                </c:pt>
                <c:pt idx="135">
                  <c:v>13.39</c:v>
                </c:pt>
                <c:pt idx="136">
                  <c:v>13.76</c:v>
                </c:pt>
                <c:pt idx="137">
                  <c:v>14.05</c:v>
                </c:pt>
                <c:pt idx="138">
                  <c:v>13.31</c:v>
                </c:pt>
                <c:pt idx="139">
                  <c:v>12.72</c:v>
                </c:pt>
                <c:pt idx="140">
                  <c:v>12.5</c:v>
                </c:pt>
                <c:pt idx="141">
                  <c:v>14.09</c:v>
                </c:pt>
                <c:pt idx="142">
                  <c:v>13.86</c:v>
                </c:pt>
                <c:pt idx="143">
                  <c:v>14.4</c:v>
                </c:pt>
                <c:pt idx="144">
                  <c:v>14.85</c:v>
                </c:pt>
                <c:pt idx="145">
                  <c:v>14.13</c:v>
                </c:pt>
                <c:pt idx="146">
                  <c:v>13.99</c:v>
                </c:pt>
                <c:pt idx="147">
                  <c:v>14.1</c:v>
                </c:pt>
                <c:pt idx="148">
                  <c:v>13.83</c:v>
                </c:pt>
                <c:pt idx="149">
                  <c:v>17.5</c:v>
                </c:pt>
                <c:pt idx="150">
                  <c:v>15.38</c:v>
                </c:pt>
                <c:pt idx="151">
                  <c:v>13.14</c:v>
                </c:pt>
                <c:pt idx="152">
                  <c:v>12.42</c:v>
                </c:pt>
                <c:pt idx="153">
                  <c:v>13.11</c:v>
                </c:pt>
                <c:pt idx="154">
                  <c:v>11.55</c:v>
                </c:pt>
                <c:pt idx="155">
                  <c:v>10.32</c:v>
                </c:pt>
                <c:pt idx="156">
                  <c:v>10.66</c:v>
                </c:pt>
                <c:pt idx="157">
                  <c:v>9.92</c:v>
                </c:pt>
                <c:pt idx="158">
                  <c:v>8.49</c:v>
                </c:pt>
                <c:pt idx="159">
                  <c:v>10.44</c:v>
                </c:pt>
                <c:pt idx="160">
                  <c:v>10.25</c:v>
                </c:pt>
                <c:pt idx="161">
                  <c:v>9.19</c:v>
                </c:pt>
                <c:pt idx="162">
                  <c:v>10.19</c:v>
                </c:pt>
                <c:pt idx="163">
                  <c:v>9.2899999999999991</c:v>
                </c:pt>
                <c:pt idx="164">
                  <c:v>9.36</c:v>
                </c:pt>
                <c:pt idx="165">
                  <c:v>8.8000000000000007</c:v>
                </c:pt>
                <c:pt idx="166">
                  <c:v>8.39</c:v>
                </c:pt>
                <c:pt idx="167">
                  <c:v>7.38</c:v>
                </c:pt>
                <c:pt idx="168">
                  <c:v>7.6</c:v>
                </c:pt>
                <c:pt idx="169">
                  <c:v>7.93</c:v>
                </c:pt>
                <c:pt idx="170">
                  <c:v>8.1300000000000008</c:v>
                </c:pt>
                <c:pt idx="171">
                  <c:v>7.76</c:v>
                </c:pt>
                <c:pt idx="172">
                  <c:v>7.88</c:v>
                </c:pt>
                <c:pt idx="173">
                  <c:v>7.21</c:v>
                </c:pt>
                <c:pt idx="174">
                  <c:v>7.91</c:v>
                </c:pt>
                <c:pt idx="175">
                  <c:v>8.4</c:v>
                </c:pt>
                <c:pt idx="176">
                  <c:v>8.1</c:v>
                </c:pt>
                <c:pt idx="177">
                  <c:v>7.97</c:v>
                </c:pt>
                <c:pt idx="178">
                  <c:v>8.4</c:v>
                </c:pt>
                <c:pt idx="179">
                  <c:v>8.35</c:v>
                </c:pt>
                <c:pt idx="180">
                  <c:v>9.8000000000000007</c:v>
                </c:pt>
                <c:pt idx="181">
                  <c:v>11.45</c:v>
                </c:pt>
                <c:pt idx="182">
                  <c:v>12.19</c:v>
                </c:pt>
                <c:pt idx="183">
                  <c:v>12.03</c:v>
                </c:pt>
                <c:pt idx="184">
                  <c:v>12.02</c:v>
                </c:pt>
                <c:pt idx="185">
                  <c:v>12.5</c:v>
                </c:pt>
                <c:pt idx="186">
                  <c:v>12.89</c:v>
                </c:pt>
                <c:pt idx="187">
                  <c:v>13.29</c:v>
                </c:pt>
                <c:pt idx="188">
                  <c:v>13.06</c:v>
                </c:pt>
                <c:pt idx="189">
                  <c:v>13.46</c:v>
                </c:pt>
                <c:pt idx="190">
                  <c:v>12.92</c:v>
                </c:pt>
                <c:pt idx="191">
                  <c:v>11.91</c:v>
                </c:pt>
                <c:pt idx="192">
                  <c:v>12.86</c:v>
                </c:pt>
                <c:pt idx="193">
                  <c:v>10.52</c:v>
                </c:pt>
                <c:pt idx="194">
                  <c:v>11.21</c:v>
                </c:pt>
                <c:pt idx="195">
                  <c:v>11.1</c:v>
                </c:pt>
                <c:pt idx="196">
                  <c:v>10.87</c:v>
                </c:pt>
                <c:pt idx="197">
                  <c:v>12.7</c:v>
                </c:pt>
                <c:pt idx="198">
                  <c:v>11.7</c:v>
                </c:pt>
                <c:pt idx="199">
                  <c:v>11.39</c:v>
                </c:pt>
                <c:pt idx="200">
                  <c:v>12.41</c:v>
                </c:pt>
                <c:pt idx="201">
                  <c:v>12.69</c:v>
                </c:pt>
                <c:pt idx="202">
                  <c:v>12.82</c:v>
                </c:pt>
                <c:pt idx="203">
                  <c:v>11.66</c:v>
                </c:pt>
                <c:pt idx="204">
                  <c:v>11.53</c:v>
                </c:pt>
                <c:pt idx="205">
                  <c:v>11.71</c:v>
                </c:pt>
                <c:pt idx="206">
                  <c:v>14.08</c:v>
                </c:pt>
                <c:pt idx="207">
                  <c:v>13.37</c:v>
                </c:pt>
                <c:pt idx="208">
                  <c:v>14.05</c:v>
                </c:pt>
                <c:pt idx="209">
                  <c:v>13.51</c:v>
                </c:pt>
                <c:pt idx="210">
                  <c:v>14.23</c:v>
                </c:pt>
                <c:pt idx="211">
                  <c:v>14.31</c:v>
                </c:pt>
                <c:pt idx="212">
                  <c:v>15.89</c:v>
                </c:pt>
                <c:pt idx="213">
                  <c:v>16.639999</c:v>
                </c:pt>
                <c:pt idx="214">
                  <c:v>17.120000999999998</c:v>
                </c:pt>
                <c:pt idx="215">
                  <c:v>17.260000000000002</c:v>
                </c:pt>
                <c:pt idx="216">
                  <c:v>17.600000000000001</c:v>
                </c:pt>
                <c:pt idx="217">
                  <c:v>18.209999</c:v>
                </c:pt>
                <c:pt idx="218">
                  <c:v>18.299999</c:v>
                </c:pt>
                <c:pt idx="219">
                  <c:v>17.260000000000002</c:v>
                </c:pt>
                <c:pt idx="220">
                  <c:v>15.8</c:v>
                </c:pt>
                <c:pt idx="221">
                  <c:v>15.02</c:v>
                </c:pt>
                <c:pt idx="222">
                  <c:v>15.84</c:v>
                </c:pt>
                <c:pt idx="223">
                  <c:v>17.5</c:v>
                </c:pt>
                <c:pt idx="224">
                  <c:v>16.190000999999999</c:v>
                </c:pt>
                <c:pt idx="225">
                  <c:v>17</c:v>
                </c:pt>
                <c:pt idx="226">
                  <c:v>15.96</c:v>
                </c:pt>
                <c:pt idx="227">
                  <c:v>16.010000000000002</c:v>
                </c:pt>
                <c:pt idx="228">
                  <c:v>15.68</c:v>
                </c:pt>
                <c:pt idx="229">
                  <c:v>14.52</c:v>
                </c:pt>
                <c:pt idx="230">
                  <c:v>15.2</c:v>
                </c:pt>
                <c:pt idx="231">
                  <c:v>15.12</c:v>
                </c:pt>
                <c:pt idx="232">
                  <c:v>16.110001</c:v>
                </c:pt>
                <c:pt idx="233">
                  <c:v>20.16</c:v>
                </c:pt>
                <c:pt idx="234">
                  <c:v>17.690000999999999</c:v>
                </c:pt>
                <c:pt idx="235">
                  <c:v>21.08</c:v>
                </c:pt>
                <c:pt idx="236">
                  <c:v>20.079999999999998</c:v>
                </c:pt>
                <c:pt idx="237">
                  <c:v>21.459999</c:v>
                </c:pt>
                <c:pt idx="238">
                  <c:v>19.700001</c:v>
                </c:pt>
                <c:pt idx="239">
                  <c:v>20.110001</c:v>
                </c:pt>
                <c:pt idx="240">
                  <c:v>21.559999000000001</c:v>
                </c:pt>
                <c:pt idx="241">
                  <c:v>20.52</c:v>
                </c:pt>
                <c:pt idx="242">
                  <c:v>17.700001</c:v>
                </c:pt>
                <c:pt idx="243">
                  <c:v>19.559999000000001</c:v>
                </c:pt>
                <c:pt idx="244">
                  <c:v>18.079999999999998</c:v>
                </c:pt>
                <c:pt idx="245">
                  <c:v>20.18</c:v>
                </c:pt>
                <c:pt idx="246">
                  <c:v>20.360001</c:v>
                </c:pt>
                <c:pt idx="247">
                  <c:v>19</c:v>
                </c:pt>
                <c:pt idx="248">
                  <c:v>17.620000999999998</c:v>
                </c:pt>
                <c:pt idx="249">
                  <c:v>17.920000000000002</c:v>
                </c:pt>
                <c:pt idx="250">
                  <c:v>17.559999000000001</c:v>
                </c:pt>
                <c:pt idx="251">
                  <c:v>17.52</c:v>
                </c:pt>
                <c:pt idx="252">
                  <c:v>17.219999000000001</c:v>
                </c:pt>
                <c:pt idx="253">
                  <c:v>17.739999999999998</c:v>
                </c:pt>
                <c:pt idx="254">
                  <c:v>19.379999000000002</c:v>
                </c:pt>
                <c:pt idx="255">
                  <c:v>18.610001</c:v>
                </c:pt>
                <c:pt idx="256">
                  <c:v>18.920000000000002</c:v>
                </c:pt>
                <c:pt idx="257">
                  <c:v>19.049999</c:v>
                </c:pt>
                <c:pt idx="258">
                  <c:v>19.48</c:v>
                </c:pt>
                <c:pt idx="259">
                  <c:v>20.879999000000002</c:v>
                </c:pt>
                <c:pt idx="260">
                  <c:v>20.049999</c:v>
                </c:pt>
                <c:pt idx="261">
                  <c:v>20.82</c:v>
                </c:pt>
                <c:pt idx="262">
                  <c:v>20.260000000000002</c:v>
                </c:pt>
                <c:pt idx="263">
                  <c:v>20.610001</c:v>
                </c:pt>
                <c:pt idx="264">
                  <c:v>20.469999000000001</c:v>
                </c:pt>
                <c:pt idx="265">
                  <c:v>22.84</c:v>
                </c:pt>
                <c:pt idx="266">
                  <c:v>23.059999000000001</c:v>
                </c:pt>
                <c:pt idx="267">
                  <c:v>23.92</c:v>
                </c:pt>
                <c:pt idx="268">
                  <c:v>24.879999000000002</c:v>
                </c:pt>
                <c:pt idx="269">
                  <c:v>25.98</c:v>
                </c:pt>
                <c:pt idx="270">
                  <c:v>26.129999000000002</c:v>
                </c:pt>
                <c:pt idx="271">
                  <c:v>27.129999000000002</c:v>
                </c:pt>
                <c:pt idx="272">
                  <c:v>27</c:v>
                </c:pt>
                <c:pt idx="273">
                  <c:v>27.379999000000002</c:v>
                </c:pt>
                <c:pt idx="274">
                  <c:v>29.9</c:v>
                </c:pt>
                <c:pt idx="275">
                  <c:v>29.129999000000002</c:v>
                </c:pt>
                <c:pt idx="276">
                  <c:v>28.879999000000002</c:v>
                </c:pt>
                <c:pt idx="277">
                  <c:v>29.16</c:v>
                </c:pt>
                <c:pt idx="278">
                  <c:v>29.02</c:v>
                </c:pt>
                <c:pt idx="279">
                  <c:v>29.110001</c:v>
                </c:pt>
                <c:pt idx="280">
                  <c:v>30.99</c:v>
                </c:pt>
                <c:pt idx="281">
                  <c:v>33.479999999999997</c:v>
                </c:pt>
                <c:pt idx="282">
                  <c:v>32.450001</c:v>
                </c:pt>
                <c:pt idx="283">
                  <c:v>35.900002000000001</c:v>
                </c:pt>
                <c:pt idx="284">
                  <c:v>36.369999</c:v>
                </c:pt>
                <c:pt idx="285">
                  <c:v>35.419998</c:v>
                </c:pt>
                <c:pt idx="286">
                  <c:v>33.470001000000003</c:v>
                </c:pt>
                <c:pt idx="287">
                  <c:v>33.090000000000003</c:v>
                </c:pt>
                <c:pt idx="288">
                  <c:v>31.219999000000001</c:v>
                </c:pt>
                <c:pt idx="289">
                  <c:v>32.599997999999999</c:v>
                </c:pt>
                <c:pt idx="290">
                  <c:v>31.950001</c:v>
                </c:pt>
                <c:pt idx="291">
                  <c:v>30.559999000000001</c:v>
                </c:pt>
                <c:pt idx="292">
                  <c:v>30.110001</c:v>
                </c:pt>
                <c:pt idx="293">
                  <c:v>32.799999</c:v>
                </c:pt>
                <c:pt idx="294">
                  <c:v>35.959999000000003</c:v>
                </c:pt>
                <c:pt idx="295">
                  <c:v>37.400002000000001</c:v>
                </c:pt>
                <c:pt idx="296">
                  <c:v>35.139999000000003</c:v>
                </c:pt>
                <c:pt idx="297">
                  <c:v>36.75</c:v>
                </c:pt>
                <c:pt idx="298">
                  <c:v>35.009998000000003</c:v>
                </c:pt>
                <c:pt idx="299">
                  <c:v>27.67</c:v>
                </c:pt>
                <c:pt idx="300">
                  <c:v>27.58</c:v>
                </c:pt>
                <c:pt idx="301">
                  <c:v>25.959999</c:v>
                </c:pt>
                <c:pt idx="302">
                  <c:v>26.049999</c:v>
                </c:pt>
                <c:pt idx="303">
                  <c:v>26.16</c:v>
                </c:pt>
                <c:pt idx="304">
                  <c:v>25.35</c:v>
                </c:pt>
                <c:pt idx="305">
                  <c:v>27.24</c:v>
                </c:pt>
                <c:pt idx="306">
                  <c:v>24.040001</c:v>
                </c:pt>
                <c:pt idx="307">
                  <c:v>25.16</c:v>
                </c:pt>
                <c:pt idx="308">
                  <c:v>26.889999</c:v>
                </c:pt>
                <c:pt idx="309">
                  <c:v>29.6</c:v>
                </c:pt>
                <c:pt idx="310">
                  <c:v>29.68</c:v>
                </c:pt>
                <c:pt idx="311">
                  <c:v>33.110000999999997</c:v>
                </c:pt>
                <c:pt idx="312">
                  <c:v>33.340000000000003</c:v>
                </c:pt>
                <c:pt idx="313">
                  <c:v>33.060001</c:v>
                </c:pt>
                <c:pt idx="314">
                  <c:v>29.74</c:v>
                </c:pt>
                <c:pt idx="315">
                  <c:v>27.27</c:v>
                </c:pt>
                <c:pt idx="316">
                  <c:v>32.659999999999997</c:v>
                </c:pt>
                <c:pt idx="317">
                  <c:v>32.700001</c:v>
                </c:pt>
                <c:pt idx="318">
                  <c:v>29.85</c:v>
                </c:pt>
                <c:pt idx="319">
                  <c:v>30.540001</c:v>
                </c:pt>
                <c:pt idx="320">
                  <c:v>29.85</c:v>
                </c:pt>
                <c:pt idx="321">
                  <c:v>30.17</c:v>
                </c:pt>
                <c:pt idx="322">
                  <c:v>30.51</c:v>
                </c:pt>
                <c:pt idx="323">
                  <c:v>32.279998999999997</c:v>
                </c:pt>
                <c:pt idx="324">
                  <c:v>32.860000999999997</c:v>
                </c:pt>
                <c:pt idx="325">
                  <c:v>37.009998000000003</c:v>
                </c:pt>
                <c:pt idx="326">
                  <c:v>25.27</c:v>
                </c:pt>
                <c:pt idx="327">
                  <c:v>26</c:v>
                </c:pt>
                <c:pt idx="328">
                  <c:v>25.690000999999999</c:v>
                </c:pt>
                <c:pt idx="329">
                  <c:v>25.139999</c:v>
                </c:pt>
                <c:pt idx="330">
                  <c:v>26.59</c:v>
                </c:pt>
                <c:pt idx="331">
                  <c:v>27.32</c:v>
                </c:pt>
                <c:pt idx="332">
                  <c:v>27.74</c:v>
                </c:pt>
                <c:pt idx="333">
                  <c:v>27.26</c:v>
                </c:pt>
                <c:pt idx="334">
                  <c:v>25.59</c:v>
                </c:pt>
                <c:pt idx="335">
                  <c:v>24.93</c:v>
                </c:pt>
                <c:pt idx="336">
                  <c:v>24.52</c:v>
                </c:pt>
                <c:pt idx="337">
                  <c:v>24.27</c:v>
                </c:pt>
                <c:pt idx="338">
                  <c:v>22.139999</c:v>
                </c:pt>
                <c:pt idx="339">
                  <c:v>22.799999</c:v>
                </c:pt>
                <c:pt idx="340">
                  <c:v>20.690000999999999</c:v>
                </c:pt>
                <c:pt idx="341">
                  <c:v>21.02</c:v>
                </c:pt>
                <c:pt idx="342">
                  <c:v>19.829999999999998</c:v>
                </c:pt>
                <c:pt idx="343">
                  <c:v>21.23</c:v>
                </c:pt>
                <c:pt idx="344">
                  <c:v>21.51</c:v>
                </c:pt>
                <c:pt idx="345">
                  <c:v>22.07</c:v>
                </c:pt>
                <c:pt idx="346">
                  <c:v>22.15</c:v>
                </c:pt>
                <c:pt idx="347">
                  <c:v>21.780000999999999</c:v>
                </c:pt>
                <c:pt idx="348">
                  <c:v>21.030000999999999</c:v>
                </c:pt>
                <c:pt idx="349">
                  <c:v>20.16</c:v>
                </c:pt>
                <c:pt idx="350">
                  <c:v>24.629999000000002</c:v>
                </c:pt>
                <c:pt idx="351">
                  <c:v>22.799999</c:v>
                </c:pt>
                <c:pt idx="352">
                  <c:v>24.030000999999999</c:v>
                </c:pt>
                <c:pt idx="353">
                  <c:v>26.139999</c:v>
                </c:pt>
                <c:pt idx="354">
                  <c:v>25.200001</c:v>
                </c:pt>
                <c:pt idx="355">
                  <c:v>25.190000999999999</c:v>
                </c:pt>
                <c:pt idx="356">
                  <c:v>25.99</c:v>
                </c:pt>
                <c:pt idx="357">
                  <c:v>26.370000999999998</c:v>
                </c:pt>
                <c:pt idx="358">
                  <c:v>23.83</c:v>
                </c:pt>
                <c:pt idx="359">
                  <c:v>22.76</c:v>
                </c:pt>
                <c:pt idx="360">
                  <c:v>23.540001</c:v>
                </c:pt>
                <c:pt idx="361">
                  <c:v>22.93</c:v>
                </c:pt>
                <c:pt idx="362">
                  <c:v>23.059999000000001</c:v>
                </c:pt>
                <c:pt idx="363">
                  <c:v>17.989999999999998</c:v>
                </c:pt>
                <c:pt idx="364">
                  <c:v>18.290001</c:v>
                </c:pt>
                <c:pt idx="365">
                  <c:v>17.09</c:v>
                </c:pt>
                <c:pt idx="366">
                  <c:v>16.870000999999998</c:v>
                </c:pt>
                <c:pt idx="367">
                  <c:v>17.969999000000001</c:v>
                </c:pt>
                <c:pt idx="368">
                  <c:v>18.84</c:v>
                </c:pt>
                <c:pt idx="369">
                  <c:v>18.469999000000001</c:v>
                </c:pt>
                <c:pt idx="370">
                  <c:v>18.579999999999998</c:v>
                </c:pt>
                <c:pt idx="371">
                  <c:v>18.200001</c:v>
                </c:pt>
                <c:pt idx="372">
                  <c:v>18.59</c:v>
                </c:pt>
                <c:pt idx="373">
                  <c:v>20.719999000000001</c:v>
                </c:pt>
                <c:pt idx="374">
                  <c:v>20.030000999999999</c:v>
                </c:pt>
                <c:pt idx="375">
                  <c:v>20.67</c:v>
                </c:pt>
                <c:pt idx="376">
                  <c:v>23.24</c:v>
                </c:pt>
                <c:pt idx="377">
                  <c:v>23.129999000000002</c:v>
                </c:pt>
                <c:pt idx="378">
                  <c:v>20.67</c:v>
                </c:pt>
                <c:pt idx="379">
                  <c:v>21.309999000000001</c:v>
                </c:pt>
                <c:pt idx="380">
                  <c:v>20.700001</c:v>
                </c:pt>
                <c:pt idx="381">
                  <c:v>21.82</c:v>
                </c:pt>
                <c:pt idx="382">
                  <c:v>22.860001</c:v>
                </c:pt>
                <c:pt idx="383">
                  <c:v>24.440000999999999</c:v>
                </c:pt>
                <c:pt idx="384">
                  <c:v>24.629999000000002</c:v>
                </c:pt>
                <c:pt idx="385">
                  <c:v>25.66</c:v>
                </c:pt>
                <c:pt idx="386">
                  <c:v>25.4</c:v>
                </c:pt>
                <c:pt idx="387">
                  <c:v>25.52</c:v>
                </c:pt>
                <c:pt idx="388">
                  <c:v>24.34</c:v>
                </c:pt>
                <c:pt idx="389">
                  <c:v>28.32</c:v>
                </c:pt>
                <c:pt idx="390">
                  <c:v>29.27</c:v>
                </c:pt>
                <c:pt idx="391">
                  <c:v>32.840000000000003</c:v>
                </c:pt>
                <c:pt idx="392">
                  <c:v>34.270000000000003</c:v>
                </c:pt>
                <c:pt idx="393">
                  <c:v>32.32</c:v>
                </c:pt>
                <c:pt idx="394">
                  <c:v>33.790000999999997</c:v>
                </c:pt>
                <c:pt idx="395">
                  <c:v>34.669998</c:v>
                </c:pt>
                <c:pt idx="396">
                  <c:v>35</c:v>
                </c:pt>
                <c:pt idx="397">
                  <c:v>38</c:v>
                </c:pt>
                <c:pt idx="398">
                  <c:v>39.770000000000003</c:v>
                </c:pt>
                <c:pt idx="399">
                  <c:v>40.389999000000003</c:v>
                </c:pt>
                <c:pt idx="400">
                  <c:v>39.880001</c:v>
                </c:pt>
                <c:pt idx="401">
                  <c:v>37.909999999999997</c:v>
                </c:pt>
                <c:pt idx="402">
                  <c:v>34.540000999999997</c:v>
                </c:pt>
                <c:pt idx="403">
                  <c:v>35.909999999999997</c:v>
                </c:pt>
                <c:pt idx="404">
                  <c:v>32.720001000000003</c:v>
                </c:pt>
                <c:pt idx="405">
                  <c:v>32.169998</c:v>
                </c:pt>
                <c:pt idx="406">
                  <c:v>33.639999000000003</c:v>
                </c:pt>
                <c:pt idx="407">
                  <c:v>32.669998</c:v>
                </c:pt>
                <c:pt idx="408">
                  <c:v>33.720001000000003</c:v>
                </c:pt>
                <c:pt idx="409">
                  <c:v>36.979999999999997</c:v>
                </c:pt>
                <c:pt idx="410">
                  <c:v>36.919998</c:v>
                </c:pt>
                <c:pt idx="411">
                  <c:v>37.439999</c:v>
                </c:pt>
                <c:pt idx="412">
                  <c:v>36.549999</c:v>
                </c:pt>
                <c:pt idx="413">
                  <c:v>35.380001</c:v>
                </c:pt>
                <c:pt idx="414">
                  <c:v>36.630001</c:v>
                </c:pt>
                <c:pt idx="415">
                  <c:v>35.590000000000003</c:v>
                </c:pt>
                <c:pt idx="416">
                  <c:v>33.979999999999997</c:v>
                </c:pt>
                <c:pt idx="417">
                  <c:v>33.299999</c:v>
                </c:pt>
                <c:pt idx="418">
                  <c:v>33.959999000000003</c:v>
                </c:pt>
                <c:pt idx="419">
                  <c:v>33.279998999999997</c:v>
                </c:pt>
                <c:pt idx="420">
                  <c:v>33.209999000000003</c:v>
                </c:pt>
                <c:pt idx="421">
                  <c:v>31.219999000000001</c:v>
                </c:pt>
                <c:pt idx="422">
                  <c:v>29.35</c:v>
                </c:pt>
                <c:pt idx="423">
                  <c:v>34.029998999999997</c:v>
                </c:pt>
                <c:pt idx="424">
                  <c:v>35.409999999999997</c:v>
                </c:pt>
                <c:pt idx="425">
                  <c:v>34.869999</c:v>
                </c:pt>
                <c:pt idx="426">
                  <c:v>38.509998000000003</c:v>
                </c:pt>
                <c:pt idx="427">
                  <c:v>36.590000000000003</c:v>
                </c:pt>
                <c:pt idx="428">
                  <c:v>36.32</c:v>
                </c:pt>
                <c:pt idx="429">
                  <c:v>35.340000000000003</c:v>
                </c:pt>
                <c:pt idx="430">
                  <c:v>37.630001</c:v>
                </c:pt>
                <c:pt idx="431">
                  <c:v>44.580002</c:v>
                </c:pt>
                <c:pt idx="432">
                  <c:v>44.400002000000001</c:v>
                </c:pt>
                <c:pt idx="433">
                  <c:v>41.919998</c:v>
                </c:pt>
                <c:pt idx="434">
                  <c:v>43.349997999999999</c:v>
                </c:pt>
                <c:pt idx="435">
                  <c:v>40.25</c:v>
                </c:pt>
                <c:pt idx="436">
                  <c:v>42.060001</c:v>
                </c:pt>
                <c:pt idx="437">
                  <c:v>40.939999</c:v>
                </c:pt>
                <c:pt idx="438">
                  <c:v>40.330002</c:v>
                </c:pt>
                <c:pt idx="439">
                  <c:v>36.799999</c:v>
                </c:pt>
                <c:pt idx="440">
                  <c:v>38</c:v>
                </c:pt>
                <c:pt idx="441">
                  <c:v>34.130001</c:v>
                </c:pt>
                <c:pt idx="442">
                  <c:v>35</c:v>
                </c:pt>
                <c:pt idx="443">
                  <c:v>33.409999999999997</c:v>
                </c:pt>
                <c:pt idx="444">
                  <c:v>32.689999</c:v>
                </c:pt>
                <c:pt idx="445">
                  <c:v>35.990001999999997</c:v>
                </c:pt>
                <c:pt idx="446">
                  <c:v>35.330002</c:v>
                </c:pt>
                <c:pt idx="447">
                  <c:v>35.43</c:v>
                </c:pt>
                <c:pt idx="448">
                  <c:v>34.709999000000003</c:v>
                </c:pt>
                <c:pt idx="449">
                  <c:v>38.270000000000003</c:v>
                </c:pt>
                <c:pt idx="450">
                  <c:v>40.310001</c:v>
                </c:pt>
                <c:pt idx="451">
                  <c:v>41.66</c:v>
                </c:pt>
                <c:pt idx="452">
                  <c:v>37.520000000000003</c:v>
                </c:pt>
                <c:pt idx="453">
                  <c:v>36.509998000000003</c:v>
                </c:pt>
                <c:pt idx="454">
                  <c:v>35.189999</c:v>
                </c:pt>
                <c:pt idx="455">
                  <c:v>32.32</c:v>
                </c:pt>
                <c:pt idx="456">
                  <c:v>34.340000000000003</c:v>
                </c:pt>
                <c:pt idx="457">
                  <c:v>34.439999</c:v>
                </c:pt>
                <c:pt idx="458">
                  <c:v>35.099997999999999</c:v>
                </c:pt>
                <c:pt idx="459">
                  <c:v>32.43</c:v>
                </c:pt>
                <c:pt idx="460">
                  <c:v>33.290000999999997</c:v>
                </c:pt>
                <c:pt idx="461">
                  <c:v>31.07</c:v>
                </c:pt>
                <c:pt idx="462">
                  <c:v>31.67</c:v>
                </c:pt>
                <c:pt idx="463">
                  <c:v>31.5</c:v>
                </c:pt>
                <c:pt idx="464">
                  <c:v>30.59</c:v>
                </c:pt>
                <c:pt idx="465">
                  <c:v>32</c:v>
                </c:pt>
                <c:pt idx="466">
                  <c:v>31.85</c:v>
                </c:pt>
                <c:pt idx="467">
                  <c:v>34.389999000000003</c:v>
                </c:pt>
                <c:pt idx="468">
                  <c:v>35.720001000000003</c:v>
                </c:pt>
                <c:pt idx="469">
                  <c:v>35.139999000000003</c:v>
                </c:pt>
                <c:pt idx="470">
                  <c:v>35.080002</c:v>
                </c:pt>
                <c:pt idx="471">
                  <c:v>34.779998999999997</c:v>
                </c:pt>
                <c:pt idx="472">
                  <c:v>36.419998</c:v>
                </c:pt>
                <c:pt idx="473">
                  <c:v>37.080002</c:v>
                </c:pt>
                <c:pt idx="474">
                  <c:v>34.029998999999997</c:v>
                </c:pt>
                <c:pt idx="475">
                  <c:v>35.919998</c:v>
                </c:pt>
                <c:pt idx="476">
                  <c:v>34.810001</c:v>
                </c:pt>
                <c:pt idx="477">
                  <c:v>34.840000000000003</c:v>
                </c:pt>
                <c:pt idx="478">
                  <c:v>32.799999</c:v>
                </c:pt>
                <c:pt idx="479">
                  <c:v>32</c:v>
                </c:pt>
                <c:pt idx="480">
                  <c:v>33.279998999999997</c:v>
                </c:pt>
                <c:pt idx="481">
                  <c:v>31.549999</c:v>
                </c:pt>
                <c:pt idx="482">
                  <c:v>30.889999</c:v>
                </c:pt>
                <c:pt idx="483">
                  <c:v>31.16</c:v>
                </c:pt>
                <c:pt idx="484">
                  <c:v>31.459999</c:v>
                </c:pt>
                <c:pt idx="485">
                  <c:v>32.849997999999999</c:v>
                </c:pt>
                <c:pt idx="486">
                  <c:v>34.299999</c:v>
                </c:pt>
                <c:pt idx="487">
                  <c:v>33.009998000000003</c:v>
                </c:pt>
                <c:pt idx="488">
                  <c:v>32.060001</c:v>
                </c:pt>
                <c:pt idx="489">
                  <c:v>31.98</c:v>
                </c:pt>
                <c:pt idx="490">
                  <c:v>32.540000999999997</c:v>
                </c:pt>
                <c:pt idx="491">
                  <c:v>33.610000999999997</c:v>
                </c:pt>
                <c:pt idx="492">
                  <c:v>33.490001999999997</c:v>
                </c:pt>
                <c:pt idx="493">
                  <c:v>34.189999</c:v>
                </c:pt>
                <c:pt idx="494">
                  <c:v>32.389999000000003</c:v>
                </c:pt>
                <c:pt idx="495">
                  <c:v>32.470001000000003</c:v>
                </c:pt>
                <c:pt idx="496">
                  <c:v>32.32</c:v>
                </c:pt>
                <c:pt idx="497">
                  <c:v>32.130001</c:v>
                </c:pt>
                <c:pt idx="498">
                  <c:v>31.950001</c:v>
                </c:pt>
                <c:pt idx="499">
                  <c:v>32.380001</c:v>
                </c:pt>
                <c:pt idx="500">
                  <c:v>32.490001999999997</c:v>
                </c:pt>
                <c:pt idx="501">
                  <c:v>33.110000999999997</c:v>
                </c:pt>
                <c:pt idx="502">
                  <c:v>33.310001</c:v>
                </c:pt>
                <c:pt idx="503">
                  <c:v>32.290000999999997</c:v>
                </c:pt>
                <c:pt idx="504">
                  <c:v>31.889999</c:v>
                </c:pt>
                <c:pt idx="505">
                  <c:v>32.159999999999997</c:v>
                </c:pt>
                <c:pt idx="506">
                  <c:v>31.16</c:v>
                </c:pt>
                <c:pt idx="507">
                  <c:v>30.790001</c:v>
                </c:pt>
                <c:pt idx="508">
                  <c:v>29.959999</c:v>
                </c:pt>
                <c:pt idx="509">
                  <c:v>31.469999000000001</c:v>
                </c:pt>
                <c:pt idx="510">
                  <c:v>30.02</c:v>
                </c:pt>
                <c:pt idx="511">
                  <c:v>29.290001</c:v>
                </c:pt>
                <c:pt idx="512">
                  <c:v>29.6</c:v>
                </c:pt>
                <c:pt idx="513">
                  <c:v>30.049999</c:v>
                </c:pt>
                <c:pt idx="514">
                  <c:v>30.33</c:v>
                </c:pt>
                <c:pt idx="515">
                  <c:v>29.16</c:v>
                </c:pt>
                <c:pt idx="516">
                  <c:v>29.26</c:v>
                </c:pt>
                <c:pt idx="517">
                  <c:v>31.4</c:v>
                </c:pt>
                <c:pt idx="518">
                  <c:v>30.33</c:v>
                </c:pt>
                <c:pt idx="519">
                  <c:v>29.82</c:v>
                </c:pt>
                <c:pt idx="520">
                  <c:v>30.01</c:v>
                </c:pt>
                <c:pt idx="521">
                  <c:v>31.450001</c:v>
                </c:pt>
                <c:pt idx="522">
                  <c:v>30.790001</c:v>
                </c:pt>
                <c:pt idx="523">
                  <c:v>32.5</c:v>
                </c:pt>
                <c:pt idx="524">
                  <c:v>33.07</c:v>
                </c:pt>
                <c:pt idx="525">
                  <c:v>33.349997999999999</c:v>
                </c:pt>
                <c:pt idx="526">
                  <c:v>34.029998999999997</c:v>
                </c:pt>
                <c:pt idx="527">
                  <c:v>35.729999999999997</c:v>
                </c:pt>
                <c:pt idx="528">
                  <c:v>36.090000000000003</c:v>
                </c:pt>
                <c:pt idx="529">
                  <c:v>35.400002000000001</c:v>
                </c:pt>
                <c:pt idx="530">
                  <c:v>31.940000999999999</c:v>
                </c:pt>
                <c:pt idx="531">
                  <c:v>30.940000999999999</c:v>
                </c:pt>
                <c:pt idx="532">
                  <c:v>32.189999</c:v>
                </c:pt>
                <c:pt idx="533">
                  <c:v>33.93</c:v>
                </c:pt>
                <c:pt idx="534">
                  <c:v>33.700001</c:v>
                </c:pt>
                <c:pt idx="535">
                  <c:v>29.700001</c:v>
                </c:pt>
                <c:pt idx="536">
                  <c:v>30.48</c:v>
                </c:pt>
                <c:pt idx="537">
                  <c:v>31.190000999999999</c:v>
                </c:pt>
                <c:pt idx="538">
                  <c:v>32.740001999999997</c:v>
                </c:pt>
                <c:pt idx="539">
                  <c:v>33.139999000000003</c:v>
                </c:pt>
                <c:pt idx="540">
                  <c:v>34.659999999999997</c:v>
                </c:pt>
                <c:pt idx="541">
                  <c:v>34</c:v>
                </c:pt>
                <c:pt idx="542">
                  <c:v>35.400002000000001</c:v>
                </c:pt>
                <c:pt idx="543">
                  <c:v>34.709999000000003</c:v>
                </c:pt>
                <c:pt idx="544">
                  <c:v>35.409999999999997</c:v>
                </c:pt>
                <c:pt idx="545">
                  <c:v>35.409999999999997</c:v>
                </c:pt>
                <c:pt idx="546">
                  <c:v>37.380001</c:v>
                </c:pt>
                <c:pt idx="547">
                  <c:v>37.790000999999997</c:v>
                </c:pt>
                <c:pt idx="548">
                  <c:v>37.909999999999997</c:v>
                </c:pt>
                <c:pt idx="549">
                  <c:v>37.68</c:v>
                </c:pt>
                <c:pt idx="550">
                  <c:v>38.459999000000003</c:v>
                </c:pt>
                <c:pt idx="551">
                  <c:v>38.220001000000003</c:v>
                </c:pt>
                <c:pt idx="552">
                  <c:v>37.619999</c:v>
                </c:pt>
                <c:pt idx="553">
                  <c:v>36.939999</c:v>
                </c:pt>
                <c:pt idx="554">
                  <c:v>35.549999</c:v>
                </c:pt>
                <c:pt idx="555">
                  <c:v>34.770000000000003</c:v>
                </c:pt>
                <c:pt idx="556">
                  <c:v>35.389999000000003</c:v>
                </c:pt>
                <c:pt idx="557">
                  <c:v>36.299999</c:v>
                </c:pt>
                <c:pt idx="558">
                  <c:v>36.709999000000003</c:v>
                </c:pt>
                <c:pt idx="559">
                  <c:v>37.919998</c:v>
                </c:pt>
                <c:pt idx="560">
                  <c:v>39.650002000000001</c:v>
                </c:pt>
                <c:pt idx="561">
                  <c:v>40.270000000000003</c:v>
                </c:pt>
                <c:pt idx="562">
                  <c:v>40.18</c:v>
                </c:pt>
                <c:pt idx="563">
                  <c:v>40.419998</c:v>
                </c:pt>
                <c:pt idx="564">
                  <c:v>39.799999</c:v>
                </c:pt>
                <c:pt idx="565">
                  <c:v>39.090000000000003</c:v>
                </c:pt>
                <c:pt idx="566">
                  <c:v>40.150002000000001</c:v>
                </c:pt>
                <c:pt idx="567">
                  <c:v>42.669998</c:v>
                </c:pt>
                <c:pt idx="568">
                  <c:v>43.98</c:v>
                </c:pt>
                <c:pt idx="569">
                  <c:v>43.099997999999999</c:v>
                </c:pt>
                <c:pt idx="570">
                  <c:v>43.330002</c:v>
                </c:pt>
                <c:pt idx="571">
                  <c:v>44.639999000000003</c:v>
                </c:pt>
                <c:pt idx="572">
                  <c:v>49.57</c:v>
                </c:pt>
                <c:pt idx="573">
                  <c:v>50.060001</c:v>
                </c:pt>
                <c:pt idx="574">
                  <c:v>53.299999</c:v>
                </c:pt>
                <c:pt idx="575">
                  <c:v>55.040000999999997</c:v>
                </c:pt>
                <c:pt idx="576">
                  <c:v>55.09</c:v>
                </c:pt>
                <c:pt idx="577">
                  <c:v>55.889999000000003</c:v>
                </c:pt>
                <c:pt idx="578">
                  <c:v>58.549999</c:v>
                </c:pt>
                <c:pt idx="579">
                  <c:v>57.02</c:v>
                </c:pt>
                <c:pt idx="580">
                  <c:v>58.630001</c:v>
                </c:pt>
                <c:pt idx="581">
                  <c:v>58.450001</c:v>
                </c:pt>
                <c:pt idx="582">
                  <c:v>58.73</c:v>
                </c:pt>
                <c:pt idx="583">
                  <c:v>59.220001000000003</c:v>
                </c:pt>
                <c:pt idx="584">
                  <c:v>60.5</c:v>
                </c:pt>
                <c:pt idx="585">
                  <c:v>62.18</c:v>
                </c:pt>
                <c:pt idx="586">
                  <c:v>62.740001999999997</c:v>
                </c:pt>
                <c:pt idx="587">
                  <c:v>54.310001</c:v>
                </c:pt>
                <c:pt idx="588">
                  <c:v>55.580002</c:v>
                </c:pt>
                <c:pt idx="589">
                  <c:v>57.560001</c:v>
                </c:pt>
                <c:pt idx="590">
                  <c:v>57.32</c:v>
                </c:pt>
                <c:pt idx="591">
                  <c:v>57.330002</c:v>
                </c:pt>
                <c:pt idx="592">
                  <c:v>59.459999000000003</c:v>
                </c:pt>
                <c:pt idx="593">
                  <c:v>62.490001999999997</c:v>
                </c:pt>
                <c:pt idx="594">
                  <c:v>66.139999000000003</c:v>
                </c:pt>
                <c:pt idx="595">
                  <c:v>66.449996999999996</c:v>
                </c:pt>
                <c:pt idx="596">
                  <c:v>65.129997000000003</c:v>
                </c:pt>
                <c:pt idx="597">
                  <c:v>67.610000999999997</c:v>
                </c:pt>
                <c:pt idx="598">
                  <c:v>79.739998</c:v>
                </c:pt>
                <c:pt idx="599">
                  <c:v>85.900002000000001</c:v>
                </c:pt>
                <c:pt idx="600">
                  <c:v>89.989998</c:v>
                </c:pt>
                <c:pt idx="601">
                  <c:v>93.220000999999996</c:v>
                </c:pt>
                <c:pt idx="602">
                  <c:v>97.139999000000003</c:v>
                </c:pt>
                <c:pt idx="603">
                  <c:v>97.459998999999996</c:v>
                </c:pt>
                <c:pt idx="604">
                  <c:v>95.989998</c:v>
                </c:pt>
                <c:pt idx="605">
                  <c:v>96.269997000000004</c:v>
                </c:pt>
                <c:pt idx="606">
                  <c:v>101.199997</c:v>
                </c:pt>
                <c:pt idx="607">
                  <c:v>84.139999000000003</c:v>
                </c:pt>
                <c:pt idx="608">
                  <c:v>83.650002000000001</c:v>
                </c:pt>
                <c:pt idx="609">
                  <c:v>83.989998</c:v>
                </c:pt>
                <c:pt idx="610">
                  <c:v>88.470000999999996</c:v>
                </c:pt>
                <c:pt idx="611">
                  <c:v>107.25</c:v>
                </c:pt>
                <c:pt idx="612">
                  <c:v>102.80999799999999</c:v>
                </c:pt>
                <c:pt idx="613">
                  <c:v>102.230003</c:v>
                </c:pt>
                <c:pt idx="614">
                  <c:v>97.279999000000004</c:v>
                </c:pt>
                <c:pt idx="615">
                  <c:v>90.699996999999996</c:v>
                </c:pt>
                <c:pt idx="616">
                  <c:v>96.699996999999996</c:v>
                </c:pt>
                <c:pt idx="617">
                  <c:v>95.169998000000007</c:v>
                </c:pt>
                <c:pt idx="618">
                  <c:v>79.809997999999993</c:v>
                </c:pt>
                <c:pt idx="619">
                  <c:v>76.139999000000003</c:v>
                </c:pt>
                <c:pt idx="620">
                  <c:v>77.059997999999993</c:v>
                </c:pt>
                <c:pt idx="621">
                  <c:v>75.620002999999997</c:v>
                </c:pt>
                <c:pt idx="622">
                  <c:v>76.620002999999997</c:v>
                </c:pt>
                <c:pt idx="623">
                  <c:v>76.25</c:v>
                </c:pt>
                <c:pt idx="624">
                  <c:v>66.669998000000007</c:v>
                </c:pt>
                <c:pt idx="625">
                  <c:v>67.400002000000001</c:v>
                </c:pt>
                <c:pt idx="626">
                  <c:v>68.800003000000004</c:v>
                </c:pt>
                <c:pt idx="627">
                  <c:v>71.449996999999996</c:v>
                </c:pt>
                <c:pt idx="628">
                  <c:v>68.370002999999997</c:v>
                </c:pt>
                <c:pt idx="629">
                  <c:v>65.989998</c:v>
                </c:pt>
                <c:pt idx="630">
                  <c:v>66.769997000000004</c:v>
                </c:pt>
                <c:pt idx="631">
                  <c:v>74.430000000000007</c:v>
                </c:pt>
                <c:pt idx="632">
                  <c:v>79.519997000000004</c:v>
                </c:pt>
                <c:pt idx="633">
                  <c:v>76.699996999999996</c:v>
                </c:pt>
                <c:pt idx="634">
                  <c:v>82</c:v>
                </c:pt>
                <c:pt idx="635">
                  <c:v>87.190002000000007</c:v>
                </c:pt>
                <c:pt idx="636">
                  <c:v>88.790001000000004</c:v>
                </c:pt>
              </c:numCache>
            </c:numRef>
          </c:val>
          <c:smooth val="0"/>
          <c:extLst>
            <c:ext xmlns:c16="http://schemas.microsoft.com/office/drawing/2014/chart" uri="{C3380CC4-5D6E-409C-BE32-E72D297353CC}">
              <c16:uniqueId val="{00000001-DC5C-4882-A3A9-D8BB2EDE95A3}"/>
            </c:ext>
          </c:extLst>
        </c:ser>
        <c:dLbls>
          <c:showLegendKey val="0"/>
          <c:showVal val="0"/>
          <c:showCatName val="0"/>
          <c:showSerName val="0"/>
          <c:showPercent val="0"/>
          <c:showBubbleSize val="0"/>
        </c:dLbls>
        <c:marker val="1"/>
        <c:smooth val="0"/>
        <c:axId val="1419941919"/>
        <c:axId val="1396552655"/>
      </c:lineChart>
      <c:dateAx>
        <c:axId val="1419941919"/>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396552655"/>
        <c:crosses val="autoZero"/>
        <c:auto val="1"/>
        <c:lblOffset val="100"/>
        <c:baseTimeUnit val="days"/>
      </c:dateAx>
      <c:valAx>
        <c:axId val="13965526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419941919"/>
        <c:crosses val="autoZero"/>
        <c:crossBetween val="between"/>
      </c:valAx>
      <c:valAx>
        <c:axId val="139657209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1419943167"/>
        <c:crosses val="max"/>
        <c:crossBetween val="between"/>
      </c:valAx>
      <c:dateAx>
        <c:axId val="1419943167"/>
        <c:scaling>
          <c:orientation val="minMax"/>
        </c:scaling>
        <c:delete val="1"/>
        <c:axPos val="b"/>
        <c:numFmt formatCode="[$-409]mmm\-yy;@" sourceLinked="1"/>
        <c:majorTickMark val="out"/>
        <c:minorTickMark val="none"/>
        <c:tickLblPos val="nextTo"/>
        <c:crossAx val="1396572095"/>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097C6-FA67-4D77-85A4-6F1A21692D6B}"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7D000-0AE2-4C50-95F2-678A7EA70CC4}" type="slidenum">
              <a:rPr lang="en-US" smtClean="0"/>
              <a:t>‹#›</a:t>
            </a:fld>
            <a:endParaRPr lang="en-US"/>
          </a:p>
        </p:txBody>
      </p:sp>
    </p:spTree>
    <p:extLst>
      <p:ext uri="{BB962C8B-B14F-4D97-AF65-F5344CB8AC3E}">
        <p14:creationId xmlns:p14="http://schemas.microsoft.com/office/powerpoint/2010/main" val="95942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D000-0AE2-4C50-95F2-678A7EA70CC4}" type="slidenum">
              <a:rPr lang="en-US" smtClean="0"/>
              <a:t>1</a:t>
            </a:fld>
            <a:endParaRPr lang="en-US"/>
          </a:p>
        </p:txBody>
      </p:sp>
    </p:spTree>
    <p:extLst>
      <p:ext uri="{BB962C8B-B14F-4D97-AF65-F5344CB8AC3E}">
        <p14:creationId xmlns:p14="http://schemas.microsoft.com/office/powerpoint/2010/main" val="29753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10</a:t>
            </a:fld>
            <a:endParaRPr lang="en-US"/>
          </a:p>
        </p:txBody>
      </p:sp>
    </p:spTree>
    <p:extLst>
      <p:ext uri="{BB962C8B-B14F-4D97-AF65-F5344CB8AC3E}">
        <p14:creationId xmlns:p14="http://schemas.microsoft.com/office/powerpoint/2010/main" val="425050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11</a:t>
            </a:fld>
            <a:endParaRPr lang="en-US"/>
          </a:p>
        </p:txBody>
      </p:sp>
    </p:spTree>
    <p:extLst>
      <p:ext uri="{BB962C8B-B14F-4D97-AF65-F5344CB8AC3E}">
        <p14:creationId xmlns:p14="http://schemas.microsoft.com/office/powerpoint/2010/main" val="269008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12</a:t>
            </a:fld>
            <a:endParaRPr lang="en-US"/>
          </a:p>
        </p:txBody>
      </p:sp>
    </p:spTree>
    <p:extLst>
      <p:ext uri="{BB962C8B-B14F-4D97-AF65-F5344CB8AC3E}">
        <p14:creationId xmlns:p14="http://schemas.microsoft.com/office/powerpoint/2010/main" val="295303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13</a:t>
            </a:fld>
            <a:endParaRPr lang="en-US"/>
          </a:p>
        </p:txBody>
      </p:sp>
    </p:spTree>
    <p:extLst>
      <p:ext uri="{BB962C8B-B14F-4D97-AF65-F5344CB8AC3E}">
        <p14:creationId xmlns:p14="http://schemas.microsoft.com/office/powerpoint/2010/main" val="53257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14</a:t>
            </a:fld>
            <a:endParaRPr lang="en-US"/>
          </a:p>
        </p:txBody>
      </p:sp>
    </p:spTree>
    <p:extLst>
      <p:ext uri="{BB962C8B-B14F-4D97-AF65-F5344CB8AC3E}">
        <p14:creationId xmlns:p14="http://schemas.microsoft.com/office/powerpoint/2010/main" val="309434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2</a:t>
            </a:fld>
            <a:endParaRPr lang="en-US"/>
          </a:p>
        </p:txBody>
      </p:sp>
    </p:spTree>
    <p:extLst>
      <p:ext uri="{BB962C8B-B14F-4D97-AF65-F5344CB8AC3E}">
        <p14:creationId xmlns:p14="http://schemas.microsoft.com/office/powerpoint/2010/main" val="280291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iRobot’s strategy to be the #1 consumer robot company across the globe. They see their initial ecosystem of robots expanding into providing mapping and sensor data to other parts of the smart home ecosystem, which in the long run could open access to an even larger market outside Robotic Vacuum Cleaners.</a:t>
            </a:r>
          </a:p>
        </p:txBody>
      </p:sp>
      <p:sp>
        <p:nvSpPr>
          <p:cNvPr id="4" name="Slide Number Placeholder 3"/>
          <p:cNvSpPr>
            <a:spLocks noGrp="1"/>
          </p:cNvSpPr>
          <p:nvPr>
            <p:ph type="sldNum" sz="quarter" idx="10"/>
          </p:nvPr>
        </p:nvSpPr>
        <p:spPr/>
        <p:txBody>
          <a:bodyPr/>
          <a:lstStyle/>
          <a:p>
            <a:fld id="{DC57D000-0AE2-4C50-95F2-678A7EA70CC4}" type="slidenum">
              <a:rPr lang="en-US" smtClean="0"/>
              <a:t>3</a:t>
            </a:fld>
            <a:endParaRPr lang="en-US"/>
          </a:p>
        </p:txBody>
      </p:sp>
    </p:spTree>
    <p:extLst>
      <p:ext uri="{BB962C8B-B14F-4D97-AF65-F5344CB8AC3E}">
        <p14:creationId xmlns:p14="http://schemas.microsoft.com/office/powerpoint/2010/main" val="348513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4</a:t>
            </a:fld>
            <a:endParaRPr lang="en-US"/>
          </a:p>
        </p:txBody>
      </p:sp>
    </p:spTree>
    <p:extLst>
      <p:ext uri="{BB962C8B-B14F-4D97-AF65-F5344CB8AC3E}">
        <p14:creationId xmlns:p14="http://schemas.microsoft.com/office/powerpoint/2010/main" val="96008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D000-0AE2-4C50-95F2-678A7EA70CC4}" type="slidenum">
              <a:rPr lang="en-US" smtClean="0"/>
              <a:t>5</a:t>
            </a:fld>
            <a:endParaRPr lang="en-US"/>
          </a:p>
        </p:txBody>
      </p:sp>
    </p:spTree>
    <p:extLst>
      <p:ext uri="{BB962C8B-B14F-4D97-AF65-F5344CB8AC3E}">
        <p14:creationId xmlns:p14="http://schemas.microsoft.com/office/powerpoint/2010/main" val="299009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share is a key performance indicator for iRobot. The iRobot Roomba share in the robot segment remains constant despite the introduction of new players. This implies that their brand is strong</a:t>
            </a:r>
          </a:p>
        </p:txBody>
      </p:sp>
      <p:sp>
        <p:nvSpPr>
          <p:cNvPr id="4" name="Slide Number Placeholder 3"/>
          <p:cNvSpPr>
            <a:spLocks noGrp="1"/>
          </p:cNvSpPr>
          <p:nvPr>
            <p:ph type="sldNum" sz="quarter" idx="10"/>
          </p:nvPr>
        </p:nvSpPr>
        <p:spPr/>
        <p:txBody>
          <a:bodyPr/>
          <a:lstStyle/>
          <a:p>
            <a:fld id="{DC57D000-0AE2-4C50-95F2-678A7EA70CC4}" type="slidenum">
              <a:rPr lang="en-US" smtClean="0"/>
              <a:t>6</a:t>
            </a:fld>
            <a:endParaRPr lang="en-US"/>
          </a:p>
        </p:txBody>
      </p:sp>
    </p:spTree>
    <p:extLst>
      <p:ext uri="{BB962C8B-B14F-4D97-AF65-F5344CB8AC3E}">
        <p14:creationId xmlns:p14="http://schemas.microsoft.com/office/powerpoint/2010/main" val="290098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D000-0AE2-4C50-95F2-678A7EA70CC4}" type="slidenum">
              <a:rPr lang="en-US" smtClean="0"/>
              <a:t>7</a:t>
            </a:fld>
            <a:endParaRPr lang="en-US"/>
          </a:p>
        </p:txBody>
      </p:sp>
    </p:spTree>
    <p:extLst>
      <p:ext uri="{BB962C8B-B14F-4D97-AF65-F5344CB8AC3E}">
        <p14:creationId xmlns:p14="http://schemas.microsoft.com/office/powerpoint/2010/main" val="255938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iRobot in their latest investor day disclosed some key metrics that position it as a growth company rather than a value one:</a:t>
            </a:r>
          </a:p>
          <a:p>
            <a:pPr marL="228600" indent="-228600">
              <a:buAutoNum type="arabicPeriod"/>
            </a:pPr>
            <a:r>
              <a:rPr lang="en-US" dirty="0"/>
              <a:t>Revenue is growing 20% CAGR vs. a 5% CAGR of the premium vacuum market</a:t>
            </a:r>
          </a:p>
          <a:p>
            <a:pPr marL="228600" indent="-228600">
              <a:buAutoNum type="arabicPeriod"/>
            </a:pPr>
            <a:r>
              <a:rPr lang="en-US" dirty="0"/>
              <a:t>Gross margin continues to improve as it sells more premium products and improves on its manufacturing efficiency</a:t>
            </a:r>
          </a:p>
          <a:p>
            <a:pPr marL="0" indent="0">
              <a:buNone/>
            </a:pPr>
            <a:endParaRPr lang="en-US" dirty="0"/>
          </a:p>
          <a:p>
            <a:pPr marL="0" indent="0">
              <a:buNone/>
            </a:pPr>
            <a:r>
              <a:rPr lang="en-US" dirty="0"/>
              <a:t>It also revised its guidance for the 2017 year to nearly 33% YoY growth and a +17% improvement on its earnings per share driven by the improved revenue outlook.</a:t>
            </a:r>
          </a:p>
        </p:txBody>
      </p:sp>
      <p:sp>
        <p:nvSpPr>
          <p:cNvPr id="4" name="Slide Number Placeholder 3"/>
          <p:cNvSpPr>
            <a:spLocks noGrp="1"/>
          </p:cNvSpPr>
          <p:nvPr>
            <p:ph type="sldNum" sz="quarter" idx="10"/>
          </p:nvPr>
        </p:nvSpPr>
        <p:spPr/>
        <p:txBody>
          <a:bodyPr/>
          <a:lstStyle/>
          <a:p>
            <a:fld id="{DC57D000-0AE2-4C50-95F2-678A7EA70CC4}" type="slidenum">
              <a:rPr lang="en-US" smtClean="0"/>
              <a:t>8</a:t>
            </a:fld>
            <a:endParaRPr lang="en-US"/>
          </a:p>
        </p:txBody>
      </p:sp>
    </p:spTree>
    <p:extLst>
      <p:ext uri="{BB962C8B-B14F-4D97-AF65-F5344CB8AC3E}">
        <p14:creationId xmlns:p14="http://schemas.microsoft.com/office/powerpoint/2010/main" val="105896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iRobot is somewhat unique in its space being a public company with such a niche product. Most of its other competitors in consumer robotics or home cleaning appliances are large conglomerates. In fact, its largest competitor in the RVC category by percentage market share (10%) is Samsung, a chaebol from Korea and makes everything from semiconductor chips to cars.</a:t>
            </a:r>
          </a:p>
          <a:p>
            <a:endParaRPr lang="en-US" dirty="0"/>
          </a:p>
          <a:p>
            <a:r>
              <a:rPr lang="en-US" dirty="0"/>
              <a:t>Thus iRobot which has been positioning as a future growth company sees the highest Forward P/E and Price/Sales of its more established and diversified competitors despite having the </a:t>
            </a:r>
            <a:r>
              <a:rPr lang="en-US" dirty="0" err="1"/>
              <a:t>smalles</a:t>
            </a:r>
            <a:r>
              <a:rPr lang="en-US" dirty="0"/>
              <a:t> market cap and revenue by a factor of 10x.</a:t>
            </a:r>
          </a:p>
          <a:p>
            <a:endParaRPr lang="en-US" dirty="0"/>
          </a:p>
          <a:p>
            <a:r>
              <a:rPr lang="en-US" dirty="0"/>
              <a:t>http://www.nasdaq.com/symbol/irbt/competitors</a:t>
            </a:r>
          </a:p>
        </p:txBody>
      </p:sp>
      <p:sp>
        <p:nvSpPr>
          <p:cNvPr id="4" name="Slide Number Placeholder 3"/>
          <p:cNvSpPr>
            <a:spLocks noGrp="1"/>
          </p:cNvSpPr>
          <p:nvPr>
            <p:ph type="sldNum" sz="quarter" idx="10"/>
          </p:nvPr>
        </p:nvSpPr>
        <p:spPr/>
        <p:txBody>
          <a:bodyPr/>
          <a:lstStyle/>
          <a:p>
            <a:fld id="{DC57D000-0AE2-4C50-95F2-678A7EA70CC4}" type="slidenum">
              <a:rPr lang="en-US" smtClean="0"/>
              <a:t>9</a:t>
            </a:fld>
            <a:endParaRPr lang="en-US"/>
          </a:p>
        </p:txBody>
      </p:sp>
    </p:spTree>
    <p:extLst>
      <p:ext uri="{BB962C8B-B14F-4D97-AF65-F5344CB8AC3E}">
        <p14:creationId xmlns:p14="http://schemas.microsoft.com/office/powerpoint/2010/main" val="172284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BC22-B22D-464E-B917-6CBEDFAB5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0F141-ACDA-4B92-BB62-B441CF753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46DCE-76EE-4576-9703-1A7A5576497B}"/>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24E50D36-DDB9-48A0-ACB5-522D07F31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81618-7430-4514-922B-5640F1A3B6F4}"/>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118596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6A40-84DF-402C-8FE2-1135B9699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A8FD3-8210-4784-A879-AF6BE9887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9E69C-0DFC-4CE4-A0A5-24DC140BCA5C}"/>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4BC54866-B33B-418D-A96E-33BB075AB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6C22B-7484-48E5-90EF-A2135B8D8E5B}"/>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54162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61D51-6941-4C21-8D88-DDA3DFF27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51C74D-DCD9-4A60-97AE-640ECC32E1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D4B3-0C43-46E4-9D3E-123EC369F107}"/>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273AA693-A360-4EC4-A3B1-3E1007A9D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65AD3-2ACB-473F-B5FB-A8F50C20F096}"/>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1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501A-8FA8-48F3-98C5-E1E29E86E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56A81-A3EF-43E9-907B-46AA63C301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9CB27-CE42-4E9D-A168-3A250E8A97F8}"/>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CE87A1A7-9F32-4FED-93BF-8A2BD0450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CD185-485B-482A-BBE4-A201119FD65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4379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4889-6E8A-4BA2-A9B4-C13C244B3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88710-7A03-4D7D-825F-07C898F94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757D7D-ACF9-40D5-8C81-E8C09EAA6A9E}"/>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642E5EA5-B46C-4327-A5C6-E0E17DD96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A05D4-F33D-448E-82BE-55A8BE240B81}"/>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67391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8671-3609-4D37-8B09-F74FAE626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D4C34-20A8-434E-BDB6-CD30E94F1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E0EC6-246B-450F-A35A-3F418AB62F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6CA2F-37BC-45C9-A071-2F7920AD8B5D}"/>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C220D4A1-9738-45B6-86B6-3C6814F0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7092D-9993-438E-9827-E1D5E677013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81115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E253-FB9F-494F-BF41-19160B70F3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C6E60-0E91-46A7-BA7D-9EE1494E6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4F8B58-2675-49CB-802F-2AF34E3760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0D517-C0A5-4481-8342-67BE0F6E8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42F741-3178-4699-A909-3B4A0375F5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F6070-1271-4F1E-8E68-27E00978DFB4}"/>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8" name="Footer Placeholder 7">
            <a:extLst>
              <a:ext uri="{FF2B5EF4-FFF2-40B4-BE49-F238E27FC236}">
                <a16:creationId xmlns:a16="http://schemas.microsoft.com/office/drawing/2014/main" id="{4EE27035-57AD-4078-8EB8-E98E45851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8E1FB-11F3-436B-8216-8980A65D172C}"/>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21061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5384-9D93-4A78-95D0-B78447377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6804A-B24D-490D-A8E1-99AB64BA50F9}"/>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4" name="Footer Placeholder 3">
            <a:extLst>
              <a:ext uri="{FF2B5EF4-FFF2-40B4-BE49-F238E27FC236}">
                <a16:creationId xmlns:a16="http://schemas.microsoft.com/office/drawing/2014/main" id="{6D81E4FA-A319-415F-ABF7-46ED61CEFF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A08C09-6819-45D5-A70D-1877FF0DFD8D}"/>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49721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CAE10F-AF3C-4E65-9A80-41ADF0718EFE}"/>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3" name="Footer Placeholder 2">
            <a:extLst>
              <a:ext uri="{FF2B5EF4-FFF2-40B4-BE49-F238E27FC236}">
                <a16:creationId xmlns:a16="http://schemas.microsoft.com/office/drawing/2014/main" id="{E853F34D-BD9A-46A6-935F-3564158CB3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15321-ECC0-4B27-94AF-F944E0040EFA}"/>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59789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8FB8-8261-447C-B8D4-E5407FC23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0824-30B5-478E-9AB3-77AC26499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78F5B-4F16-41C9-ABAE-5313F8AD0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0EF97B-1850-4C2C-852E-AAB1DC82998D}"/>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4283875C-24DE-4296-914B-2F3540CA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28416-6243-40C9-B9F2-9F6E2C7EFA64}"/>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6700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4102-C776-46E9-A35C-66867ABAE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4721DD-29B1-4EFE-A9FA-7ABF84574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001E2F-469C-478B-A058-E380F3A17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443EF-DE8D-47DC-8605-E0DCB003AD22}"/>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498F469F-7746-4C24-911B-6920B56D0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B81A1-2A2A-4A98-AC4C-2AA5D87DB88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148761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DB9E1-A6C9-45E4-81B1-1D78A2350C8B}"/>
              </a:ext>
            </a:extLst>
          </p:cNvPr>
          <p:cNvSpPr>
            <a:spLocks noGrp="1"/>
          </p:cNvSpPr>
          <p:nvPr>
            <p:ph type="title"/>
          </p:nvPr>
        </p:nvSpPr>
        <p:spPr>
          <a:xfrm>
            <a:off x="838200" y="339296"/>
            <a:ext cx="10515600" cy="1146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592BE-8E82-4A61-81FD-D70BA7D9F396}"/>
              </a:ext>
            </a:extLst>
          </p:cNvPr>
          <p:cNvSpPr>
            <a:spLocks noGrp="1"/>
          </p:cNvSpPr>
          <p:nvPr>
            <p:ph type="body" idx="1"/>
          </p:nvPr>
        </p:nvSpPr>
        <p:spPr>
          <a:xfrm>
            <a:off x="838200" y="1620409"/>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8271B-30B9-4833-BAD2-46C2ADD3A41A}"/>
              </a:ext>
            </a:extLst>
          </p:cNvPr>
          <p:cNvSpPr>
            <a:spLocks noGrp="1"/>
          </p:cNvSpPr>
          <p:nvPr>
            <p:ph type="dt" sz="half" idx="2"/>
          </p:nvPr>
        </p:nvSpPr>
        <p:spPr>
          <a:xfrm>
            <a:off x="9334733" y="6401230"/>
            <a:ext cx="989665"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cs typeface="Segoe UI Light" panose="020B0502040204020203" pitchFamily="34" charset="0"/>
              </a:defRPr>
            </a:lvl1pPr>
          </a:lstStyle>
          <a:p>
            <a:fld id="{B993EDE6-3587-4C56-B7FC-09762B43A72B}" type="datetimeFigureOut">
              <a:rPr lang="en-US" smtClean="0"/>
              <a:pPr/>
              <a:t>3/1/2022</a:t>
            </a:fld>
            <a:endParaRPr lang="en-US"/>
          </a:p>
        </p:txBody>
      </p:sp>
      <p:sp>
        <p:nvSpPr>
          <p:cNvPr id="5" name="Footer Placeholder 4">
            <a:extLst>
              <a:ext uri="{FF2B5EF4-FFF2-40B4-BE49-F238E27FC236}">
                <a16:creationId xmlns:a16="http://schemas.microsoft.com/office/drawing/2014/main" id="{67712FA6-88F3-4478-8A2D-7204FA017C06}"/>
              </a:ext>
            </a:extLst>
          </p:cNvPr>
          <p:cNvSpPr>
            <a:spLocks noGrp="1"/>
          </p:cNvSpPr>
          <p:nvPr>
            <p:ph type="ftr" sz="quarter" idx="3"/>
          </p:nvPr>
        </p:nvSpPr>
        <p:spPr>
          <a:xfrm>
            <a:off x="4038600" y="640123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cs typeface="Segoe UI Light"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CB68B983-0DC6-47DF-A4AF-3457F9D6FD98}"/>
              </a:ext>
            </a:extLst>
          </p:cNvPr>
          <p:cNvSpPr>
            <a:spLocks noGrp="1"/>
          </p:cNvSpPr>
          <p:nvPr>
            <p:ph type="sldNum" sz="quarter" idx="4"/>
          </p:nvPr>
        </p:nvSpPr>
        <p:spPr>
          <a:xfrm>
            <a:off x="10411817" y="6401230"/>
            <a:ext cx="543685"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cs typeface="Segoe UI Light" panose="020B0502040204020203" pitchFamily="34" charset="0"/>
              </a:defRPr>
            </a:lvl1pPr>
          </a:lstStyle>
          <a:p>
            <a:fld id="{982DBE20-3392-41EE-8813-AF17E1DCB5F1}" type="slidenum">
              <a:rPr lang="en-US" smtClean="0"/>
              <a:pPr/>
              <a:t>‹#›</a:t>
            </a:fld>
            <a:endParaRPr lang="en-US"/>
          </a:p>
        </p:txBody>
      </p:sp>
      <p:pic>
        <p:nvPicPr>
          <p:cNvPr id="10" name="Picture 9" descr="A picture containing clipart&#10;&#10;Description generated with very high confidence">
            <a:extLst>
              <a:ext uri="{FF2B5EF4-FFF2-40B4-BE49-F238E27FC236}">
                <a16:creationId xmlns:a16="http://schemas.microsoft.com/office/drawing/2014/main" id="{6E8EE1DA-6AF0-47C2-A421-FA75E1757D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01359" y="6448697"/>
            <a:ext cx="982001" cy="272778"/>
          </a:xfrm>
          <a:prstGeom prst="rect">
            <a:avLst/>
          </a:prstGeom>
        </p:spPr>
      </p:pic>
      <p:cxnSp>
        <p:nvCxnSpPr>
          <p:cNvPr id="12" name="Straight Connector 11">
            <a:extLst>
              <a:ext uri="{FF2B5EF4-FFF2-40B4-BE49-F238E27FC236}">
                <a16:creationId xmlns:a16="http://schemas.microsoft.com/office/drawing/2014/main" id="{E2E032AD-B84E-43D8-B0EA-73FBFF8BB187}"/>
              </a:ext>
            </a:extLst>
          </p:cNvPr>
          <p:cNvCxnSpPr>
            <a:cxnSpLocks/>
          </p:cNvCxnSpPr>
          <p:nvPr userDrawn="1"/>
        </p:nvCxnSpPr>
        <p:spPr>
          <a:xfrm>
            <a:off x="0" y="6271774"/>
            <a:ext cx="12192000" cy="0"/>
          </a:xfrm>
          <a:prstGeom prst="line">
            <a:avLst/>
          </a:prstGeom>
          <a:ln w="76200">
            <a:solidFill>
              <a:srgbClr val="6FBE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B2A8D5-79D4-47C0-8E35-85FD72BCCF20}"/>
              </a:ext>
            </a:extLst>
          </p:cNvPr>
          <p:cNvCxnSpPr>
            <a:cxnSpLocks/>
          </p:cNvCxnSpPr>
          <p:nvPr userDrawn="1"/>
        </p:nvCxnSpPr>
        <p:spPr>
          <a:xfrm>
            <a:off x="0" y="39268"/>
            <a:ext cx="12192000" cy="0"/>
          </a:xfrm>
          <a:prstGeom prst="line">
            <a:avLst/>
          </a:prstGeom>
          <a:ln w="76200">
            <a:solidFill>
              <a:srgbClr val="6FBE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6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outdoor, man, standing&#10;&#10;Description generated with very high confidence">
            <a:extLst>
              <a:ext uri="{FF2B5EF4-FFF2-40B4-BE49-F238E27FC236}">
                <a16:creationId xmlns:a16="http://schemas.microsoft.com/office/drawing/2014/main" id="{F4927819-9581-4FBD-8BFA-9214BD354552}"/>
              </a:ext>
            </a:extLst>
          </p:cNvPr>
          <p:cNvPicPr>
            <a:picLocks noChangeAspect="1"/>
          </p:cNvPicPr>
          <p:nvPr/>
        </p:nvPicPr>
        <p:blipFill rotWithShape="1">
          <a:blip r:embed="rId3">
            <a:extLst>
              <a:ext uri="{28A0092B-C50C-407E-A947-70E740481C1C}">
                <a14:useLocalDpi xmlns:a14="http://schemas.microsoft.com/office/drawing/2010/main" val="0"/>
              </a:ext>
            </a:extLst>
          </a:blip>
          <a:srcRect l="7349"/>
          <a:stretch/>
        </p:blipFill>
        <p:spPr>
          <a:xfrm>
            <a:off x="0" y="89769"/>
            <a:ext cx="4168093" cy="6141582"/>
          </a:xfrm>
          <a:prstGeom prst="rect">
            <a:avLst/>
          </a:prstGeom>
        </p:spPr>
      </p:pic>
      <p:sp>
        <p:nvSpPr>
          <p:cNvPr id="2" name="Title 1">
            <a:extLst>
              <a:ext uri="{FF2B5EF4-FFF2-40B4-BE49-F238E27FC236}">
                <a16:creationId xmlns:a16="http://schemas.microsoft.com/office/drawing/2014/main" id="{42D5F980-4B92-4F00-AA34-DB24F1A15AFC}"/>
              </a:ext>
            </a:extLst>
          </p:cNvPr>
          <p:cNvSpPr>
            <a:spLocks noGrp="1"/>
          </p:cNvSpPr>
          <p:nvPr>
            <p:ph type="ctrTitle"/>
          </p:nvPr>
        </p:nvSpPr>
        <p:spPr>
          <a:xfrm>
            <a:off x="5277329" y="640080"/>
            <a:ext cx="6274590" cy="4018341"/>
          </a:xfrm>
          <a:noFill/>
        </p:spPr>
        <p:txBody>
          <a:bodyPr>
            <a:normAutofit/>
          </a:bodyPr>
          <a:lstStyle/>
          <a:p>
            <a:pPr algn="l"/>
            <a:r>
              <a:rPr lang="en-US" dirty="0">
                <a:latin typeface="Segoe UI Light" panose="020B0502040204020203" pitchFamily="34" charset="0"/>
                <a:cs typeface="Segoe UI Light" panose="020B0502040204020203" pitchFamily="34" charset="0"/>
              </a:rPr>
              <a:t>FIN 562 Valuation</a:t>
            </a:r>
          </a:p>
        </p:txBody>
      </p:sp>
      <p:sp>
        <p:nvSpPr>
          <p:cNvPr id="3" name="Subtitle 2">
            <a:extLst>
              <a:ext uri="{FF2B5EF4-FFF2-40B4-BE49-F238E27FC236}">
                <a16:creationId xmlns:a16="http://schemas.microsoft.com/office/drawing/2014/main" id="{A6BB7857-4974-4711-B35B-B0F7DE2DF8B0}"/>
              </a:ext>
            </a:extLst>
          </p:cNvPr>
          <p:cNvSpPr>
            <a:spLocks noGrp="1"/>
          </p:cNvSpPr>
          <p:nvPr>
            <p:ph type="subTitle" idx="1"/>
          </p:nvPr>
        </p:nvSpPr>
        <p:spPr>
          <a:xfrm>
            <a:off x="5277329" y="4796852"/>
            <a:ext cx="6274590" cy="1421068"/>
          </a:xfrm>
          <a:noFill/>
        </p:spPr>
        <p:txBody>
          <a:bodyPr>
            <a:normAutofit/>
          </a:bodyPr>
          <a:lstStyle/>
          <a:p>
            <a:pPr algn="l"/>
            <a:r>
              <a:rPr lang="en-US" dirty="0">
                <a:latin typeface="Segoe UI Light" panose="020B0502040204020203" pitchFamily="34" charset="0"/>
                <a:cs typeface="Segoe UI Light" panose="020B0502040204020203" pitchFamily="34" charset="0"/>
              </a:rPr>
              <a:t> Eugene Kow</a:t>
            </a:r>
          </a:p>
        </p:txBody>
      </p:sp>
      <p:pic>
        <p:nvPicPr>
          <p:cNvPr id="11" name="Picture 10" descr="A picture containing clipart&#10;&#10;Description generated with very high confidence">
            <a:extLst>
              <a:ext uri="{FF2B5EF4-FFF2-40B4-BE49-F238E27FC236}">
                <a16:creationId xmlns:a16="http://schemas.microsoft.com/office/drawing/2014/main" id="{5F4090BE-E3BA-46B2-898B-2D7A03F26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329" y="2008313"/>
            <a:ext cx="5957626" cy="1654896"/>
          </a:xfrm>
          <a:prstGeom prst="rect">
            <a:avLst/>
          </a:prstGeom>
        </p:spPr>
      </p:pic>
    </p:spTree>
    <p:extLst>
      <p:ext uri="{BB962C8B-B14F-4D97-AF65-F5344CB8AC3E}">
        <p14:creationId xmlns:p14="http://schemas.microsoft.com/office/powerpoint/2010/main" val="38244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BEF3-CF5A-48AD-B85B-3413B0FB6F09}"/>
              </a:ext>
            </a:extLst>
          </p:cNvPr>
          <p:cNvSpPr>
            <a:spLocks noGrp="1"/>
          </p:cNvSpPr>
          <p:nvPr>
            <p:ph type="title"/>
          </p:nvPr>
        </p:nvSpPr>
        <p:spPr/>
        <p:txBody>
          <a:bodyPr/>
          <a:lstStyle/>
          <a:p>
            <a:r>
              <a:rPr lang="en-US" dirty="0"/>
              <a:t>Factors That Influence Share Price</a:t>
            </a:r>
          </a:p>
        </p:txBody>
      </p:sp>
      <p:sp>
        <p:nvSpPr>
          <p:cNvPr id="4" name="Text Placeholder 3">
            <a:extLst>
              <a:ext uri="{FF2B5EF4-FFF2-40B4-BE49-F238E27FC236}">
                <a16:creationId xmlns:a16="http://schemas.microsoft.com/office/drawing/2014/main" id="{4ADCC1AF-7975-4106-A3CD-069852EFA38D}"/>
              </a:ext>
            </a:extLst>
          </p:cNvPr>
          <p:cNvSpPr>
            <a:spLocks noGrp="1"/>
          </p:cNvSpPr>
          <p:nvPr>
            <p:ph type="body" idx="1"/>
          </p:nvPr>
        </p:nvSpPr>
        <p:spPr>
          <a:solidFill>
            <a:srgbClr val="6FBE43"/>
          </a:solidFill>
        </p:spPr>
        <p:txBody>
          <a:bodyPr/>
          <a:lstStyle/>
          <a:p>
            <a:r>
              <a:rPr lang="en-US" dirty="0">
                <a:solidFill>
                  <a:schemeClr val="bg1"/>
                </a:solidFill>
              </a:rPr>
              <a:t>Positive</a:t>
            </a:r>
          </a:p>
        </p:txBody>
      </p:sp>
      <p:sp>
        <p:nvSpPr>
          <p:cNvPr id="3" name="Content Placeholder 2">
            <a:extLst>
              <a:ext uri="{FF2B5EF4-FFF2-40B4-BE49-F238E27FC236}">
                <a16:creationId xmlns:a16="http://schemas.microsoft.com/office/drawing/2014/main" id="{FCFFA929-000B-417D-A4EA-D345D59E91DC}"/>
              </a:ext>
            </a:extLst>
          </p:cNvPr>
          <p:cNvSpPr>
            <a:spLocks noGrp="1"/>
          </p:cNvSpPr>
          <p:nvPr>
            <p:ph sz="half" idx="2"/>
          </p:nvPr>
        </p:nvSpPr>
        <p:spPr/>
        <p:txBody>
          <a:bodyPr/>
          <a:lstStyle/>
          <a:p>
            <a:r>
              <a:rPr lang="en-US" dirty="0"/>
              <a:t>Revenue and earnings growth</a:t>
            </a:r>
          </a:p>
          <a:p>
            <a:r>
              <a:rPr lang="en-US" dirty="0"/>
              <a:t>RVC market growth</a:t>
            </a:r>
          </a:p>
          <a:p>
            <a:r>
              <a:rPr lang="en-US" dirty="0"/>
              <a:t>IP wins against competitors</a:t>
            </a:r>
          </a:p>
          <a:p>
            <a:r>
              <a:rPr lang="en-US" dirty="0"/>
              <a:t>Launch of new products</a:t>
            </a:r>
          </a:p>
          <a:p>
            <a:r>
              <a:rPr lang="en-US" dirty="0"/>
              <a:t>Potential acquisition target</a:t>
            </a:r>
          </a:p>
        </p:txBody>
      </p:sp>
      <p:sp>
        <p:nvSpPr>
          <p:cNvPr id="5" name="Text Placeholder 4">
            <a:extLst>
              <a:ext uri="{FF2B5EF4-FFF2-40B4-BE49-F238E27FC236}">
                <a16:creationId xmlns:a16="http://schemas.microsoft.com/office/drawing/2014/main" id="{875656E5-3F20-496A-97F0-9B5C7E4E2E09}"/>
              </a:ext>
            </a:extLst>
          </p:cNvPr>
          <p:cNvSpPr>
            <a:spLocks noGrp="1"/>
          </p:cNvSpPr>
          <p:nvPr>
            <p:ph type="body" sz="quarter" idx="3"/>
          </p:nvPr>
        </p:nvSpPr>
        <p:spPr>
          <a:solidFill>
            <a:srgbClr val="6FBE43"/>
          </a:solidFill>
        </p:spPr>
        <p:txBody>
          <a:bodyPr/>
          <a:lstStyle/>
          <a:p>
            <a:r>
              <a:rPr lang="en-US" dirty="0">
                <a:solidFill>
                  <a:schemeClr val="bg1"/>
                </a:solidFill>
              </a:rPr>
              <a:t>Negative</a:t>
            </a:r>
          </a:p>
        </p:txBody>
      </p:sp>
      <p:sp>
        <p:nvSpPr>
          <p:cNvPr id="6" name="Content Placeholder 5">
            <a:extLst>
              <a:ext uri="{FF2B5EF4-FFF2-40B4-BE49-F238E27FC236}">
                <a16:creationId xmlns:a16="http://schemas.microsoft.com/office/drawing/2014/main" id="{3792B13C-4C1B-4799-9571-89A6C43A669E}"/>
              </a:ext>
            </a:extLst>
          </p:cNvPr>
          <p:cNvSpPr>
            <a:spLocks noGrp="1"/>
          </p:cNvSpPr>
          <p:nvPr>
            <p:ph sz="quarter" idx="4"/>
          </p:nvPr>
        </p:nvSpPr>
        <p:spPr/>
        <p:txBody>
          <a:bodyPr/>
          <a:lstStyle/>
          <a:p>
            <a:r>
              <a:rPr lang="en-US" dirty="0"/>
              <a:t>Competitors especially at lower price points</a:t>
            </a:r>
          </a:p>
          <a:p>
            <a:r>
              <a:rPr lang="en-US" dirty="0"/>
              <a:t>Weakening of IP laws</a:t>
            </a:r>
          </a:p>
          <a:p>
            <a:r>
              <a:rPr lang="en-US" dirty="0"/>
              <a:t>Reliability issues with products, other brand damage</a:t>
            </a:r>
          </a:p>
        </p:txBody>
      </p:sp>
    </p:spTree>
    <p:extLst>
      <p:ext uri="{BB962C8B-B14F-4D97-AF65-F5344CB8AC3E}">
        <p14:creationId xmlns:p14="http://schemas.microsoft.com/office/powerpoint/2010/main" val="222413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5469-5FFC-43A4-BEBD-06C0DE80716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8278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9A31DE-E16D-43C7-8A84-FA0577FF5B06}"/>
              </a:ext>
            </a:extLst>
          </p:cNvPr>
          <p:cNvPicPr>
            <a:picLocks noChangeAspect="1"/>
          </p:cNvPicPr>
          <p:nvPr/>
        </p:nvPicPr>
        <p:blipFill>
          <a:blip r:embed="rId3"/>
          <a:stretch>
            <a:fillRect/>
          </a:stretch>
        </p:blipFill>
        <p:spPr>
          <a:xfrm>
            <a:off x="531446" y="164960"/>
            <a:ext cx="10470041" cy="6024825"/>
          </a:xfrm>
          <a:prstGeom prst="rect">
            <a:avLst/>
          </a:prstGeom>
        </p:spPr>
      </p:pic>
    </p:spTree>
    <p:extLst>
      <p:ext uri="{BB962C8B-B14F-4D97-AF65-F5344CB8AC3E}">
        <p14:creationId xmlns:p14="http://schemas.microsoft.com/office/powerpoint/2010/main" val="261865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81632A-1F67-4594-A8E3-3514EA000FF3}"/>
              </a:ext>
            </a:extLst>
          </p:cNvPr>
          <p:cNvPicPr>
            <a:picLocks noChangeAspect="1"/>
          </p:cNvPicPr>
          <p:nvPr/>
        </p:nvPicPr>
        <p:blipFill>
          <a:blip r:embed="rId3"/>
          <a:stretch>
            <a:fillRect/>
          </a:stretch>
        </p:blipFill>
        <p:spPr>
          <a:xfrm>
            <a:off x="514320" y="164818"/>
            <a:ext cx="11163359" cy="5977565"/>
          </a:xfrm>
          <a:prstGeom prst="rect">
            <a:avLst/>
          </a:prstGeom>
        </p:spPr>
      </p:pic>
    </p:spTree>
    <p:extLst>
      <p:ext uri="{BB962C8B-B14F-4D97-AF65-F5344CB8AC3E}">
        <p14:creationId xmlns:p14="http://schemas.microsoft.com/office/powerpoint/2010/main" val="40040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C3FB77-9098-4C38-B5C7-D309E582E104}"/>
              </a:ext>
            </a:extLst>
          </p:cNvPr>
          <p:cNvPicPr>
            <a:picLocks noChangeAspect="1"/>
          </p:cNvPicPr>
          <p:nvPr/>
        </p:nvPicPr>
        <p:blipFill>
          <a:blip r:embed="rId3"/>
          <a:stretch>
            <a:fillRect/>
          </a:stretch>
        </p:blipFill>
        <p:spPr>
          <a:xfrm>
            <a:off x="450574" y="144324"/>
            <a:ext cx="11119445" cy="5991433"/>
          </a:xfrm>
          <a:prstGeom prst="rect">
            <a:avLst/>
          </a:prstGeom>
        </p:spPr>
      </p:pic>
    </p:spTree>
    <p:extLst>
      <p:ext uri="{BB962C8B-B14F-4D97-AF65-F5344CB8AC3E}">
        <p14:creationId xmlns:p14="http://schemas.microsoft.com/office/powerpoint/2010/main" val="13904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FA23-B31E-48D9-8F0B-D7F8C5C5DE7F}"/>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0E28CD50-A539-4809-9653-3204FB186CF0}"/>
              </a:ext>
            </a:extLst>
          </p:cNvPr>
          <p:cNvSpPr>
            <a:spLocks noGrp="1"/>
          </p:cNvSpPr>
          <p:nvPr>
            <p:ph idx="1"/>
          </p:nvPr>
        </p:nvSpPr>
        <p:spPr>
          <a:xfrm>
            <a:off x="838200" y="1620409"/>
            <a:ext cx="8098630" cy="4351338"/>
          </a:xfrm>
        </p:spPr>
        <p:txBody>
          <a:bodyPr/>
          <a:lstStyle/>
          <a:p>
            <a:r>
              <a:rPr lang="en-US" dirty="0"/>
              <a:t>Founded in 1990 by three MIT graduates who designed robots for defense/space exploration, turned into a consumer company</a:t>
            </a:r>
          </a:p>
          <a:p>
            <a:r>
              <a:rPr lang="en-US" dirty="0"/>
              <a:t>1998 received DARPA grant which created </a:t>
            </a:r>
            <a:r>
              <a:rPr lang="en-US" dirty="0" err="1"/>
              <a:t>PackBot</a:t>
            </a:r>
            <a:endParaRPr lang="en-US" dirty="0"/>
          </a:p>
          <a:p>
            <a:r>
              <a:rPr lang="en-US" dirty="0"/>
              <a:t>2002 released first Roomba</a:t>
            </a:r>
          </a:p>
          <a:p>
            <a:r>
              <a:rPr lang="en-US" dirty="0"/>
              <a:t>2005 </a:t>
            </a:r>
            <a:r>
              <a:rPr lang="en-US" dirty="0" err="1"/>
              <a:t>IPOed</a:t>
            </a:r>
            <a:r>
              <a:rPr lang="en-US" dirty="0"/>
              <a:t> on NASDAQ</a:t>
            </a:r>
          </a:p>
          <a:p>
            <a:r>
              <a:rPr lang="en-US" dirty="0"/>
              <a:t>2012 acquired maker of robotic floor </a:t>
            </a:r>
            <a:r>
              <a:rPr lang="en-US" dirty="0" err="1"/>
              <a:t>moppers</a:t>
            </a:r>
            <a:endParaRPr lang="en-US" dirty="0"/>
          </a:p>
          <a:p>
            <a:r>
              <a:rPr lang="en-US" dirty="0"/>
              <a:t>2016 sold military robotics business</a:t>
            </a:r>
          </a:p>
        </p:txBody>
      </p:sp>
      <p:pic>
        <p:nvPicPr>
          <p:cNvPr id="5" name="Picture 4">
            <a:extLst>
              <a:ext uri="{FF2B5EF4-FFF2-40B4-BE49-F238E27FC236}">
                <a16:creationId xmlns:a16="http://schemas.microsoft.com/office/drawing/2014/main" id="{CA0AC11C-00DA-40CD-B34D-18698CCD46E8}"/>
              </a:ext>
            </a:extLst>
          </p:cNvPr>
          <p:cNvPicPr>
            <a:picLocks noChangeAspect="1"/>
          </p:cNvPicPr>
          <p:nvPr/>
        </p:nvPicPr>
        <p:blipFill rotWithShape="1">
          <a:blip r:embed="rId3">
            <a:extLst>
              <a:ext uri="{28A0092B-C50C-407E-A947-70E740481C1C}">
                <a14:useLocalDpi xmlns:a14="http://schemas.microsoft.com/office/drawing/2010/main" val="0"/>
              </a:ext>
            </a:extLst>
          </a:blip>
          <a:srcRect l="11890" r="21287"/>
          <a:stretch/>
        </p:blipFill>
        <p:spPr>
          <a:xfrm>
            <a:off x="8936830" y="585787"/>
            <a:ext cx="2686051" cy="2678906"/>
          </a:xfrm>
          <a:prstGeom prst="rect">
            <a:avLst/>
          </a:prstGeom>
        </p:spPr>
      </p:pic>
      <p:pic>
        <p:nvPicPr>
          <p:cNvPr id="7" name="Picture 6" descr="A picture containing sitting, black, electronics&#10;&#10;Description generated with high confidence">
            <a:extLst>
              <a:ext uri="{FF2B5EF4-FFF2-40B4-BE49-F238E27FC236}">
                <a16:creationId xmlns:a16="http://schemas.microsoft.com/office/drawing/2014/main" id="{A6836AB3-2F84-4961-8CA3-692F3DC3C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124" y="3429000"/>
            <a:ext cx="2557462" cy="2557462"/>
          </a:xfrm>
          <a:prstGeom prst="rect">
            <a:avLst/>
          </a:prstGeom>
        </p:spPr>
      </p:pic>
    </p:spTree>
    <p:extLst>
      <p:ext uri="{BB962C8B-B14F-4D97-AF65-F5344CB8AC3E}">
        <p14:creationId xmlns:p14="http://schemas.microsoft.com/office/powerpoint/2010/main" val="138882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AC1780-C96F-45EB-93A4-887D03DE2DE1}"/>
              </a:ext>
            </a:extLst>
          </p:cNvPr>
          <p:cNvPicPr>
            <a:picLocks noChangeAspect="1"/>
          </p:cNvPicPr>
          <p:nvPr/>
        </p:nvPicPr>
        <p:blipFill>
          <a:blip r:embed="rId3"/>
          <a:stretch>
            <a:fillRect/>
          </a:stretch>
        </p:blipFill>
        <p:spPr>
          <a:xfrm>
            <a:off x="2498902" y="242888"/>
            <a:ext cx="6895129" cy="5930025"/>
          </a:xfrm>
          <a:prstGeom prst="rect">
            <a:avLst/>
          </a:prstGeom>
        </p:spPr>
      </p:pic>
    </p:spTree>
    <p:extLst>
      <p:ext uri="{BB962C8B-B14F-4D97-AF65-F5344CB8AC3E}">
        <p14:creationId xmlns:p14="http://schemas.microsoft.com/office/powerpoint/2010/main" val="306022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AC6B-08B9-4F7E-87A5-68FB780D40F5}"/>
              </a:ext>
            </a:extLst>
          </p:cNvPr>
          <p:cNvSpPr>
            <a:spLocks noGrp="1"/>
          </p:cNvSpPr>
          <p:nvPr>
            <p:ph type="title"/>
          </p:nvPr>
        </p:nvSpPr>
        <p:spPr/>
        <p:txBody>
          <a:bodyPr/>
          <a:lstStyle/>
          <a:p>
            <a:r>
              <a:rPr lang="en-US" dirty="0"/>
              <a:t>IP – A Key Differentiator</a:t>
            </a:r>
          </a:p>
        </p:txBody>
      </p:sp>
      <p:sp>
        <p:nvSpPr>
          <p:cNvPr id="3" name="Content Placeholder 2">
            <a:extLst>
              <a:ext uri="{FF2B5EF4-FFF2-40B4-BE49-F238E27FC236}">
                <a16:creationId xmlns:a16="http://schemas.microsoft.com/office/drawing/2014/main" id="{64CA5206-6078-483E-81CA-EF2FA9392E27}"/>
              </a:ext>
            </a:extLst>
          </p:cNvPr>
          <p:cNvSpPr>
            <a:spLocks noGrp="1"/>
          </p:cNvSpPr>
          <p:nvPr>
            <p:ph idx="1"/>
          </p:nvPr>
        </p:nvSpPr>
        <p:spPr>
          <a:xfrm>
            <a:off x="838200" y="1620409"/>
            <a:ext cx="5927238" cy="4351338"/>
          </a:xfrm>
        </p:spPr>
        <p:txBody>
          <a:bodyPr>
            <a:normAutofit fontScale="92500" lnSpcReduction="10000"/>
          </a:bodyPr>
          <a:lstStyle/>
          <a:p>
            <a:r>
              <a:rPr lang="en-US" dirty="0"/>
              <a:t>Ranked #5 in 2016 in Top 20 patent powerhouses by IEEE</a:t>
            </a:r>
          </a:p>
          <a:p>
            <a:r>
              <a:rPr lang="en-US" dirty="0"/>
              <a:t>Will vigorously defend its IP and continues to widen the competitive moat</a:t>
            </a:r>
          </a:p>
          <a:p>
            <a:pPr marL="0" indent="0">
              <a:buNone/>
            </a:pPr>
            <a:endParaRPr lang="en-US" dirty="0"/>
          </a:p>
          <a:p>
            <a:pPr marL="0" indent="0">
              <a:buNone/>
            </a:pPr>
            <a:endParaRPr lang="en-US" dirty="0"/>
          </a:p>
          <a:p>
            <a:r>
              <a:rPr lang="en-US" dirty="0"/>
              <a:t>Segments it R&amp;D spend to keep generating IP in addition to planning acquisitions and running its own venture capital firm</a:t>
            </a:r>
          </a:p>
        </p:txBody>
      </p:sp>
      <p:pic>
        <p:nvPicPr>
          <p:cNvPr id="4" name="Picture 3">
            <a:extLst>
              <a:ext uri="{FF2B5EF4-FFF2-40B4-BE49-F238E27FC236}">
                <a16:creationId xmlns:a16="http://schemas.microsoft.com/office/drawing/2014/main" id="{3C6DFDF4-597A-4F59-B128-DBCA983AD0A4}"/>
              </a:ext>
            </a:extLst>
          </p:cNvPr>
          <p:cNvPicPr>
            <a:picLocks noChangeAspect="1"/>
          </p:cNvPicPr>
          <p:nvPr/>
        </p:nvPicPr>
        <p:blipFill>
          <a:blip r:embed="rId3"/>
          <a:stretch>
            <a:fillRect/>
          </a:stretch>
        </p:blipFill>
        <p:spPr>
          <a:xfrm>
            <a:off x="7513035" y="1339135"/>
            <a:ext cx="4400235" cy="2652444"/>
          </a:xfrm>
          <a:prstGeom prst="rect">
            <a:avLst/>
          </a:prstGeom>
        </p:spPr>
      </p:pic>
      <p:pic>
        <p:nvPicPr>
          <p:cNvPr id="5" name="Picture 4">
            <a:extLst>
              <a:ext uri="{FF2B5EF4-FFF2-40B4-BE49-F238E27FC236}">
                <a16:creationId xmlns:a16="http://schemas.microsoft.com/office/drawing/2014/main" id="{9EBD1F91-DD38-42D6-9451-587A039D42DF}"/>
              </a:ext>
            </a:extLst>
          </p:cNvPr>
          <p:cNvPicPr>
            <a:picLocks noChangeAspect="1"/>
          </p:cNvPicPr>
          <p:nvPr/>
        </p:nvPicPr>
        <p:blipFill>
          <a:blip r:embed="rId4"/>
          <a:stretch>
            <a:fillRect/>
          </a:stretch>
        </p:blipFill>
        <p:spPr>
          <a:xfrm>
            <a:off x="7411942" y="4224004"/>
            <a:ext cx="4253485" cy="1747743"/>
          </a:xfrm>
          <a:prstGeom prst="rect">
            <a:avLst/>
          </a:prstGeom>
        </p:spPr>
      </p:pic>
      <p:pic>
        <p:nvPicPr>
          <p:cNvPr id="6" name="Picture 5">
            <a:extLst>
              <a:ext uri="{FF2B5EF4-FFF2-40B4-BE49-F238E27FC236}">
                <a16:creationId xmlns:a16="http://schemas.microsoft.com/office/drawing/2014/main" id="{4E620D6D-968E-4401-B3BB-17BFE2B22A3A}"/>
              </a:ext>
            </a:extLst>
          </p:cNvPr>
          <p:cNvPicPr>
            <a:picLocks noChangeAspect="1"/>
          </p:cNvPicPr>
          <p:nvPr/>
        </p:nvPicPr>
        <p:blipFill>
          <a:blip r:embed="rId5"/>
          <a:stretch>
            <a:fillRect/>
          </a:stretch>
        </p:blipFill>
        <p:spPr>
          <a:xfrm>
            <a:off x="1302620" y="3466567"/>
            <a:ext cx="4566734" cy="757437"/>
          </a:xfrm>
          <a:prstGeom prst="rect">
            <a:avLst/>
          </a:prstGeom>
        </p:spPr>
      </p:pic>
    </p:spTree>
    <p:extLst>
      <p:ext uri="{BB962C8B-B14F-4D97-AF65-F5344CB8AC3E}">
        <p14:creationId xmlns:p14="http://schemas.microsoft.com/office/powerpoint/2010/main" val="258824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D3FA-1787-4D6F-A32B-781E09634667}"/>
              </a:ext>
            </a:extLst>
          </p:cNvPr>
          <p:cNvSpPr>
            <a:spLocks noGrp="1"/>
          </p:cNvSpPr>
          <p:nvPr>
            <p:ph type="title"/>
          </p:nvPr>
        </p:nvSpPr>
        <p:spPr/>
        <p:txBody>
          <a:bodyPr/>
          <a:lstStyle/>
          <a:p>
            <a:r>
              <a:rPr lang="en-US" dirty="0"/>
              <a:t>Robot Vacuum Cleaner (RVC) Market</a:t>
            </a:r>
          </a:p>
        </p:txBody>
      </p:sp>
      <p:pic>
        <p:nvPicPr>
          <p:cNvPr id="5" name="Picture 4">
            <a:extLst>
              <a:ext uri="{FF2B5EF4-FFF2-40B4-BE49-F238E27FC236}">
                <a16:creationId xmlns:a16="http://schemas.microsoft.com/office/drawing/2014/main" id="{D9DDBE88-DD9A-426A-96E9-9EAAD95CDBF5}"/>
              </a:ext>
            </a:extLst>
          </p:cNvPr>
          <p:cNvPicPr>
            <a:picLocks noChangeAspect="1"/>
          </p:cNvPicPr>
          <p:nvPr/>
        </p:nvPicPr>
        <p:blipFill>
          <a:blip r:embed="rId3"/>
          <a:stretch>
            <a:fillRect/>
          </a:stretch>
        </p:blipFill>
        <p:spPr>
          <a:xfrm>
            <a:off x="1242646" y="1610519"/>
            <a:ext cx="8800123" cy="4391918"/>
          </a:xfrm>
          <a:prstGeom prst="rect">
            <a:avLst/>
          </a:prstGeom>
        </p:spPr>
      </p:pic>
    </p:spTree>
    <p:extLst>
      <p:ext uri="{BB962C8B-B14F-4D97-AF65-F5344CB8AC3E}">
        <p14:creationId xmlns:p14="http://schemas.microsoft.com/office/powerpoint/2010/main" val="415498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3991-035C-4A76-9B5A-1D8E5DB18054}"/>
              </a:ext>
            </a:extLst>
          </p:cNvPr>
          <p:cNvSpPr>
            <a:spLocks noGrp="1"/>
          </p:cNvSpPr>
          <p:nvPr>
            <p:ph type="title"/>
          </p:nvPr>
        </p:nvSpPr>
        <p:spPr/>
        <p:txBody>
          <a:bodyPr/>
          <a:lstStyle/>
          <a:p>
            <a:r>
              <a:rPr lang="en-US" dirty="0"/>
              <a:t>iRobot Share of RVC Market (KPI)</a:t>
            </a:r>
          </a:p>
        </p:txBody>
      </p:sp>
      <p:pic>
        <p:nvPicPr>
          <p:cNvPr id="4" name="Picture 3">
            <a:extLst>
              <a:ext uri="{FF2B5EF4-FFF2-40B4-BE49-F238E27FC236}">
                <a16:creationId xmlns:a16="http://schemas.microsoft.com/office/drawing/2014/main" id="{75466800-B0E7-49A1-8ED3-FCE023103530}"/>
              </a:ext>
            </a:extLst>
          </p:cNvPr>
          <p:cNvPicPr>
            <a:picLocks noChangeAspect="1"/>
          </p:cNvPicPr>
          <p:nvPr/>
        </p:nvPicPr>
        <p:blipFill>
          <a:blip r:embed="rId3"/>
          <a:stretch>
            <a:fillRect/>
          </a:stretch>
        </p:blipFill>
        <p:spPr>
          <a:xfrm>
            <a:off x="1664677" y="1340467"/>
            <a:ext cx="8682892" cy="4727941"/>
          </a:xfrm>
          <a:prstGeom prst="rect">
            <a:avLst/>
          </a:prstGeom>
        </p:spPr>
      </p:pic>
      <p:pic>
        <p:nvPicPr>
          <p:cNvPr id="5" name="Picture 4">
            <a:extLst>
              <a:ext uri="{FF2B5EF4-FFF2-40B4-BE49-F238E27FC236}">
                <a16:creationId xmlns:a16="http://schemas.microsoft.com/office/drawing/2014/main" id="{3350BE41-3EA0-42B3-95CF-7B09F7BFE19B}"/>
              </a:ext>
            </a:extLst>
          </p:cNvPr>
          <p:cNvPicPr>
            <a:picLocks noChangeAspect="1"/>
          </p:cNvPicPr>
          <p:nvPr/>
        </p:nvPicPr>
        <p:blipFill>
          <a:blip r:embed="rId4"/>
          <a:stretch>
            <a:fillRect/>
          </a:stretch>
        </p:blipFill>
        <p:spPr>
          <a:xfrm>
            <a:off x="177435" y="6446471"/>
            <a:ext cx="4214813" cy="257175"/>
          </a:xfrm>
          <a:prstGeom prst="rect">
            <a:avLst/>
          </a:prstGeom>
        </p:spPr>
      </p:pic>
    </p:spTree>
    <p:extLst>
      <p:ext uri="{BB962C8B-B14F-4D97-AF65-F5344CB8AC3E}">
        <p14:creationId xmlns:p14="http://schemas.microsoft.com/office/powerpoint/2010/main" val="280693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7C662C-0954-42AD-BF1F-981E460829A1}"/>
              </a:ext>
            </a:extLst>
          </p:cNvPr>
          <p:cNvGraphicFramePr>
            <a:graphicFrameLocks/>
          </p:cNvGraphicFramePr>
          <p:nvPr>
            <p:extLst>
              <p:ext uri="{D42A27DB-BD31-4B8C-83A1-F6EECF244321}">
                <p14:modId xmlns:p14="http://schemas.microsoft.com/office/powerpoint/2010/main" val="2449432082"/>
              </p:ext>
            </p:extLst>
          </p:nvPr>
        </p:nvGraphicFramePr>
        <p:xfrm>
          <a:off x="148492" y="179754"/>
          <a:ext cx="11934093" cy="585372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935E9646-5C83-4E09-ABCC-CD60BB3D7BA1}"/>
              </a:ext>
            </a:extLst>
          </p:cNvPr>
          <p:cNvGrpSpPr/>
          <p:nvPr/>
        </p:nvGrpSpPr>
        <p:grpSpPr>
          <a:xfrm>
            <a:off x="883138" y="1529861"/>
            <a:ext cx="1484923" cy="468923"/>
            <a:chOff x="758093" y="1422400"/>
            <a:chExt cx="1484923" cy="468923"/>
          </a:xfrm>
        </p:grpSpPr>
        <p:cxnSp>
          <p:nvCxnSpPr>
            <p:cNvPr id="6" name="Straight Arrow Connector 5">
              <a:extLst>
                <a:ext uri="{FF2B5EF4-FFF2-40B4-BE49-F238E27FC236}">
                  <a16:creationId xmlns:a16="http://schemas.microsoft.com/office/drawing/2014/main" id="{CA1C4B3E-259A-433E-BFCD-EB9495F2D7D4}"/>
                </a:ext>
              </a:extLst>
            </p:cNvPr>
            <p:cNvCxnSpPr/>
            <p:nvPr/>
          </p:nvCxnSpPr>
          <p:spPr>
            <a:xfrm flipH="1">
              <a:off x="758093" y="1500554"/>
              <a:ext cx="312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04F1BCCE-297B-4C24-96FC-A1B90F35B292}"/>
                </a:ext>
              </a:extLst>
            </p:cNvPr>
            <p:cNvSpPr txBox="1"/>
            <p:nvPr/>
          </p:nvSpPr>
          <p:spPr>
            <a:xfrm>
              <a:off x="1109784" y="1422400"/>
              <a:ext cx="1133232" cy="4689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Segoe UI" panose="020B0502040204020203" pitchFamily="34" charset="0"/>
                  <a:cs typeface="Segoe UI" panose="020B0502040204020203" pitchFamily="34" charset="0"/>
                </a:rPr>
                <a:t>IPO @ </a:t>
              </a:r>
              <a:r>
                <a:rPr lang="en-US" dirty="0">
                  <a:latin typeface="Segoe UI" panose="020B0502040204020203" pitchFamily="34" charset="0"/>
                  <a:cs typeface="Segoe UI" panose="020B0502040204020203" pitchFamily="34" charset="0"/>
                </a:rPr>
                <a:t>$37</a:t>
              </a:r>
              <a:endParaRPr lang="en-US" sz="11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Volume: 17.7m</a:t>
              </a:r>
              <a:endParaRPr lang="en-US" sz="1100" dirty="0">
                <a:latin typeface="Segoe UI" panose="020B0502040204020203" pitchFamily="34" charset="0"/>
                <a:cs typeface="Segoe UI" panose="020B0502040204020203" pitchFamily="34" charset="0"/>
              </a:endParaRPr>
            </a:p>
          </p:txBody>
        </p:sp>
      </p:grpSp>
      <p:grpSp>
        <p:nvGrpSpPr>
          <p:cNvPr id="12" name="Group 11">
            <a:extLst>
              <a:ext uri="{FF2B5EF4-FFF2-40B4-BE49-F238E27FC236}">
                <a16:creationId xmlns:a16="http://schemas.microsoft.com/office/drawing/2014/main" id="{361F8E40-BF98-4C8E-B9B0-AD1933D1AF49}"/>
              </a:ext>
            </a:extLst>
          </p:cNvPr>
          <p:cNvGrpSpPr/>
          <p:nvPr/>
        </p:nvGrpSpPr>
        <p:grpSpPr>
          <a:xfrm>
            <a:off x="6275062" y="1724264"/>
            <a:ext cx="1368383" cy="1173281"/>
            <a:chOff x="1109783" y="1422400"/>
            <a:chExt cx="1355971" cy="716508"/>
          </a:xfrm>
        </p:grpSpPr>
        <p:cxnSp>
          <p:nvCxnSpPr>
            <p:cNvPr id="13" name="Straight Arrow Connector 12">
              <a:extLst>
                <a:ext uri="{FF2B5EF4-FFF2-40B4-BE49-F238E27FC236}">
                  <a16:creationId xmlns:a16="http://schemas.microsoft.com/office/drawing/2014/main" id="{9559B64E-28BF-46B3-8C62-38F820EF68EB}"/>
                </a:ext>
              </a:extLst>
            </p:cNvPr>
            <p:cNvCxnSpPr>
              <a:cxnSpLocks/>
            </p:cNvCxnSpPr>
            <p:nvPr/>
          </p:nvCxnSpPr>
          <p:spPr>
            <a:xfrm>
              <a:off x="1116842" y="1422400"/>
              <a:ext cx="0" cy="71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3">
              <a:extLst>
                <a:ext uri="{FF2B5EF4-FFF2-40B4-BE49-F238E27FC236}">
                  <a16:creationId xmlns:a16="http://schemas.microsoft.com/office/drawing/2014/main" id="{BA4D4F19-A680-4016-849D-6DA75832EC44}"/>
                </a:ext>
              </a:extLst>
            </p:cNvPr>
            <p:cNvSpPr txBox="1"/>
            <p:nvPr/>
          </p:nvSpPr>
          <p:spPr>
            <a:xfrm>
              <a:off x="1109783" y="1422400"/>
              <a:ext cx="1355971" cy="4689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Segoe UI" panose="020B0502040204020203" pitchFamily="34" charset="0"/>
                  <a:cs typeface="Segoe UI" panose="020B0502040204020203" pitchFamily="34" charset="0"/>
                </a:rPr>
                <a:t>Invests in healthcare robots</a:t>
              </a:r>
            </a:p>
            <a:p>
              <a:r>
                <a:rPr lang="en-US" dirty="0">
                  <a:latin typeface="Segoe UI" panose="020B0502040204020203" pitchFamily="34" charset="0"/>
                  <a:cs typeface="Segoe UI" panose="020B0502040204020203" pitchFamily="34" charset="0"/>
                </a:rPr>
                <a:t>-32% price drop</a:t>
              </a:r>
              <a:endParaRPr lang="en-US" sz="11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Volume: 10.4m</a:t>
              </a:r>
              <a:endParaRPr lang="en-US" sz="1100" dirty="0">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D08F5241-19FC-4832-8D7C-7717C6789921}"/>
              </a:ext>
            </a:extLst>
          </p:cNvPr>
          <p:cNvGrpSpPr/>
          <p:nvPr/>
        </p:nvGrpSpPr>
        <p:grpSpPr>
          <a:xfrm>
            <a:off x="7888939" y="1102453"/>
            <a:ext cx="1368383" cy="1173281"/>
            <a:chOff x="1109783" y="1422400"/>
            <a:chExt cx="1355971" cy="716508"/>
          </a:xfrm>
        </p:grpSpPr>
        <p:cxnSp>
          <p:nvCxnSpPr>
            <p:cNvPr id="18" name="Straight Arrow Connector 17">
              <a:extLst>
                <a:ext uri="{FF2B5EF4-FFF2-40B4-BE49-F238E27FC236}">
                  <a16:creationId xmlns:a16="http://schemas.microsoft.com/office/drawing/2014/main" id="{A0C6326B-6AD9-473C-B1E6-63D20C9222FF}"/>
                </a:ext>
              </a:extLst>
            </p:cNvPr>
            <p:cNvCxnSpPr>
              <a:cxnSpLocks/>
            </p:cNvCxnSpPr>
            <p:nvPr/>
          </p:nvCxnSpPr>
          <p:spPr>
            <a:xfrm>
              <a:off x="1116842" y="1422400"/>
              <a:ext cx="0" cy="71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3">
              <a:extLst>
                <a:ext uri="{FF2B5EF4-FFF2-40B4-BE49-F238E27FC236}">
                  <a16:creationId xmlns:a16="http://schemas.microsoft.com/office/drawing/2014/main" id="{C24DD8E9-4338-45A5-8E40-0EBE3A1213AE}"/>
                </a:ext>
              </a:extLst>
            </p:cNvPr>
            <p:cNvSpPr txBox="1"/>
            <p:nvPr/>
          </p:nvSpPr>
          <p:spPr>
            <a:xfrm>
              <a:off x="1109783" y="1422400"/>
              <a:ext cx="1355971" cy="4689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Segoe UI" panose="020B0502040204020203" pitchFamily="34" charset="0"/>
                  <a:cs typeface="Segoe UI" panose="020B0502040204020203" pitchFamily="34" charset="0"/>
                </a:rPr>
                <a:t>Google buys Boston Dynamics</a:t>
              </a:r>
            </a:p>
            <a:p>
              <a:r>
                <a:rPr lang="en-US" dirty="0">
                  <a:latin typeface="Segoe UI" panose="020B0502040204020203" pitchFamily="34" charset="0"/>
                  <a:cs typeface="Segoe UI" panose="020B0502040204020203" pitchFamily="34" charset="0"/>
                </a:rPr>
                <a:t>+16% price jump</a:t>
              </a:r>
              <a:endParaRPr lang="en-US" sz="11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Volume: 13.3m</a:t>
              </a:r>
              <a:endParaRPr lang="en-US" sz="1100" dirty="0">
                <a:latin typeface="Segoe UI" panose="020B0502040204020203"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53C396C3-5061-4AC2-BADC-C0F3FCCE4A8D}"/>
              </a:ext>
            </a:extLst>
          </p:cNvPr>
          <p:cNvGrpSpPr/>
          <p:nvPr/>
        </p:nvGrpSpPr>
        <p:grpSpPr>
          <a:xfrm>
            <a:off x="9749000" y="434734"/>
            <a:ext cx="1368383" cy="767861"/>
            <a:chOff x="1109783" y="1422400"/>
            <a:chExt cx="1355971" cy="468923"/>
          </a:xfrm>
        </p:grpSpPr>
        <p:cxnSp>
          <p:nvCxnSpPr>
            <p:cNvPr id="21" name="Straight Arrow Connector 20">
              <a:extLst>
                <a:ext uri="{FF2B5EF4-FFF2-40B4-BE49-F238E27FC236}">
                  <a16:creationId xmlns:a16="http://schemas.microsoft.com/office/drawing/2014/main" id="{65335B67-036F-423A-BC95-D7CCA019FA0C}"/>
                </a:ext>
              </a:extLst>
            </p:cNvPr>
            <p:cNvCxnSpPr>
              <a:cxnSpLocks/>
            </p:cNvCxnSpPr>
            <p:nvPr/>
          </p:nvCxnSpPr>
          <p:spPr>
            <a:xfrm>
              <a:off x="2376694" y="1471915"/>
              <a:ext cx="0" cy="419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3">
              <a:extLst>
                <a:ext uri="{FF2B5EF4-FFF2-40B4-BE49-F238E27FC236}">
                  <a16:creationId xmlns:a16="http://schemas.microsoft.com/office/drawing/2014/main" id="{D0FD6D61-E5BB-411F-8539-CE8E113A046A}"/>
                </a:ext>
              </a:extLst>
            </p:cNvPr>
            <p:cNvSpPr txBox="1"/>
            <p:nvPr/>
          </p:nvSpPr>
          <p:spPr>
            <a:xfrm>
              <a:off x="1109783" y="1422400"/>
              <a:ext cx="1355971" cy="4689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Segoe UI" panose="020B0502040204020203" pitchFamily="34" charset="0"/>
                  <a:cs typeface="Segoe UI" panose="020B0502040204020203" pitchFamily="34" charset="0"/>
                </a:rPr>
                <a:t>Strong earnings</a:t>
              </a:r>
            </a:p>
            <a:p>
              <a:r>
                <a:rPr lang="en-US" dirty="0">
                  <a:latin typeface="Segoe UI" panose="020B0502040204020203" pitchFamily="34" charset="0"/>
                  <a:cs typeface="Segoe UI" panose="020B0502040204020203" pitchFamily="34" charset="0"/>
                </a:rPr>
                <a:t>Acquisition</a:t>
              </a:r>
            </a:p>
            <a:p>
              <a:r>
                <a:rPr lang="en-US" dirty="0">
                  <a:latin typeface="Segoe UI" panose="020B0502040204020203" pitchFamily="34" charset="0"/>
                  <a:cs typeface="Segoe UI" panose="020B0502040204020203" pitchFamily="34" charset="0"/>
                </a:rPr>
                <a:t>Softbank stake</a:t>
              </a:r>
            </a:p>
            <a:p>
              <a:r>
                <a:rPr lang="en-US" dirty="0">
                  <a:latin typeface="Segoe UI" panose="020B0502040204020203" pitchFamily="34" charset="0"/>
                  <a:cs typeface="Segoe UI" panose="020B0502040204020203" pitchFamily="34" charset="0"/>
                </a:rPr>
                <a:t>+21% price jump</a:t>
              </a:r>
              <a:endParaRPr lang="en-US" sz="11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Volume: 15.1m</a:t>
              </a:r>
              <a:endParaRPr lang="en-US" sz="1100" dirty="0">
                <a:latin typeface="Segoe UI" panose="020B0502040204020203" pitchFamily="34" charset="0"/>
                <a:cs typeface="Segoe UI" panose="020B0502040204020203" pitchFamily="34" charset="0"/>
              </a:endParaRPr>
            </a:p>
          </p:txBody>
        </p:sp>
      </p:grpSp>
      <p:grpSp>
        <p:nvGrpSpPr>
          <p:cNvPr id="26" name="Group 25">
            <a:extLst>
              <a:ext uri="{FF2B5EF4-FFF2-40B4-BE49-F238E27FC236}">
                <a16:creationId xmlns:a16="http://schemas.microsoft.com/office/drawing/2014/main" id="{B26A1EB0-585D-4B8C-B7AE-C3527DA82701}"/>
              </a:ext>
            </a:extLst>
          </p:cNvPr>
          <p:cNvGrpSpPr/>
          <p:nvPr/>
        </p:nvGrpSpPr>
        <p:grpSpPr>
          <a:xfrm>
            <a:off x="8847025" y="2409082"/>
            <a:ext cx="2336790" cy="767861"/>
            <a:chOff x="1051027" y="1422400"/>
            <a:chExt cx="2315594" cy="468923"/>
          </a:xfrm>
        </p:grpSpPr>
        <p:cxnSp>
          <p:nvCxnSpPr>
            <p:cNvPr id="27" name="Straight Arrow Connector 26">
              <a:extLst>
                <a:ext uri="{FF2B5EF4-FFF2-40B4-BE49-F238E27FC236}">
                  <a16:creationId xmlns:a16="http://schemas.microsoft.com/office/drawing/2014/main" id="{6A70BFDB-DA59-40BD-8026-7E367CBE4081}"/>
                </a:ext>
              </a:extLst>
            </p:cNvPr>
            <p:cNvCxnSpPr>
              <a:cxnSpLocks/>
            </p:cNvCxnSpPr>
            <p:nvPr/>
          </p:nvCxnSpPr>
          <p:spPr>
            <a:xfrm>
              <a:off x="2376694" y="1471915"/>
              <a:ext cx="989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3">
              <a:extLst>
                <a:ext uri="{FF2B5EF4-FFF2-40B4-BE49-F238E27FC236}">
                  <a16:creationId xmlns:a16="http://schemas.microsoft.com/office/drawing/2014/main" id="{DAB736A7-5761-4737-AF98-E21D1E5C783B}"/>
                </a:ext>
              </a:extLst>
            </p:cNvPr>
            <p:cNvSpPr txBox="1"/>
            <p:nvPr/>
          </p:nvSpPr>
          <p:spPr>
            <a:xfrm>
              <a:off x="1051027" y="1422400"/>
              <a:ext cx="1414728" cy="4689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err="1">
                  <a:latin typeface="Segoe UI" panose="020B0502040204020203" pitchFamily="34" charset="0"/>
                  <a:cs typeface="Segoe UI" panose="020B0502040204020203" pitchFamily="34" charset="0"/>
                </a:rPr>
                <a:t>SharkNinja</a:t>
              </a:r>
              <a:r>
                <a:rPr lang="en-US" dirty="0">
                  <a:latin typeface="Segoe UI" panose="020B0502040204020203" pitchFamily="34" charset="0"/>
                  <a:cs typeface="Segoe UI" panose="020B0502040204020203" pitchFamily="34" charset="0"/>
                </a:rPr>
                <a:t> Entrant</a:t>
              </a:r>
            </a:p>
            <a:p>
              <a:r>
                <a:rPr lang="en-US" dirty="0">
                  <a:latin typeface="Segoe UI" panose="020B0502040204020203" pitchFamily="34" charset="0"/>
                  <a:cs typeface="Segoe UI" panose="020B0502040204020203" pitchFamily="34" charset="0"/>
                </a:rPr>
                <a:t>Analyst Downgrade</a:t>
              </a:r>
            </a:p>
            <a:p>
              <a:r>
                <a:rPr lang="en-US" dirty="0">
                  <a:latin typeface="Segoe UI" panose="020B0502040204020203" pitchFamily="34" charset="0"/>
                  <a:cs typeface="Segoe UI" panose="020B0502040204020203" pitchFamily="34" charset="0"/>
                </a:rPr>
                <a:t>-31% price decline</a:t>
              </a:r>
              <a:endParaRPr lang="en-US" sz="11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Volume: 16.2m</a:t>
              </a:r>
              <a:endParaRPr lang="en-US" sz="11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9949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1D0B-A236-4241-B477-EEDD91204FAC}"/>
              </a:ext>
            </a:extLst>
          </p:cNvPr>
          <p:cNvSpPr>
            <a:spLocks noGrp="1"/>
          </p:cNvSpPr>
          <p:nvPr>
            <p:ph type="title"/>
          </p:nvPr>
        </p:nvSpPr>
        <p:spPr/>
        <p:txBody>
          <a:bodyPr/>
          <a:lstStyle/>
          <a:p>
            <a:r>
              <a:rPr lang="en-US" dirty="0"/>
              <a:t>Investor Day: Revenue, Margin, EPS</a:t>
            </a:r>
          </a:p>
        </p:txBody>
      </p:sp>
      <p:pic>
        <p:nvPicPr>
          <p:cNvPr id="4" name="Picture 3">
            <a:extLst>
              <a:ext uri="{FF2B5EF4-FFF2-40B4-BE49-F238E27FC236}">
                <a16:creationId xmlns:a16="http://schemas.microsoft.com/office/drawing/2014/main" id="{1ACD7B91-338B-4240-AA65-2EB3306CA60B}"/>
              </a:ext>
            </a:extLst>
          </p:cNvPr>
          <p:cNvPicPr>
            <a:picLocks noChangeAspect="1"/>
          </p:cNvPicPr>
          <p:nvPr/>
        </p:nvPicPr>
        <p:blipFill>
          <a:blip r:embed="rId3"/>
          <a:stretch>
            <a:fillRect/>
          </a:stretch>
        </p:blipFill>
        <p:spPr>
          <a:xfrm>
            <a:off x="426062" y="1755554"/>
            <a:ext cx="3364688" cy="1886416"/>
          </a:xfrm>
          <a:prstGeom prst="rect">
            <a:avLst/>
          </a:prstGeom>
        </p:spPr>
      </p:pic>
      <p:pic>
        <p:nvPicPr>
          <p:cNvPr id="5" name="Picture 4">
            <a:extLst>
              <a:ext uri="{FF2B5EF4-FFF2-40B4-BE49-F238E27FC236}">
                <a16:creationId xmlns:a16="http://schemas.microsoft.com/office/drawing/2014/main" id="{C5B27143-D954-4C9B-99E4-DA8C098E5027}"/>
              </a:ext>
            </a:extLst>
          </p:cNvPr>
          <p:cNvPicPr>
            <a:picLocks noChangeAspect="1"/>
          </p:cNvPicPr>
          <p:nvPr/>
        </p:nvPicPr>
        <p:blipFill>
          <a:blip r:embed="rId4"/>
          <a:stretch>
            <a:fillRect/>
          </a:stretch>
        </p:blipFill>
        <p:spPr>
          <a:xfrm>
            <a:off x="1507964" y="4078071"/>
            <a:ext cx="3671277" cy="1806425"/>
          </a:xfrm>
          <a:prstGeom prst="rect">
            <a:avLst/>
          </a:prstGeom>
        </p:spPr>
      </p:pic>
      <p:pic>
        <p:nvPicPr>
          <p:cNvPr id="6" name="Picture 5">
            <a:extLst>
              <a:ext uri="{FF2B5EF4-FFF2-40B4-BE49-F238E27FC236}">
                <a16:creationId xmlns:a16="http://schemas.microsoft.com/office/drawing/2014/main" id="{87D3BCD5-C4A6-4D8A-8914-502F2EF59701}"/>
              </a:ext>
            </a:extLst>
          </p:cNvPr>
          <p:cNvPicPr>
            <a:picLocks noChangeAspect="1"/>
          </p:cNvPicPr>
          <p:nvPr/>
        </p:nvPicPr>
        <p:blipFill>
          <a:blip r:embed="rId5"/>
          <a:stretch>
            <a:fillRect/>
          </a:stretch>
        </p:blipFill>
        <p:spPr>
          <a:xfrm>
            <a:off x="5420946" y="1640070"/>
            <a:ext cx="2722725" cy="2272849"/>
          </a:xfrm>
          <a:prstGeom prst="rect">
            <a:avLst/>
          </a:prstGeom>
        </p:spPr>
      </p:pic>
      <p:pic>
        <p:nvPicPr>
          <p:cNvPr id="7" name="Picture 6">
            <a:extLst>
              <a:ext uri="{FF2B5EF4-FFF2-40B4-BE49-F238E27FC236}">
                <a16:creationId xmlns:a16="http://schemas.microsoft.com/office/drawing/2014/main" id="{BAA363EC-6F53-44EC-B489-020E6C94C9B7}"/>
              </a:ext>
            </a:extLst>
          </p:cNvPr>
          <p:cNvPicPr>
            <a:picLocks noChangeAspect="1"/>
          </p:cNvPicPr>
          <p:nvPr/>
        </p:nvPicPr>
        <p:blipFill>
          <a:blip r:embed="rId6"/>
          <a:stretch>
            <a:fillRect/>
          </a:stretch>
        </p:blipFill>
        <p:spPr>
          <a:xfrm>
            <a:off x="8143671" y="1647885"/>
            <a:ext cx="924031" cy="2228546"/>
          </a:xfrm>
          <a:prstGeom prst="rect">
            <a:avLst/>
          </a:prstGeom>
        </p:spPr>
      </p:pic>
      <p:sp>
        <p:nvSpPr>
          <p:cNvPr id="8" name="TextBox 7">
            <a:extLst>
              <a:ext uri="{FF2B5EF4-FFF2-40B4-BE49-F238E27FC236}">
                <a16:creationId xmlns:a16="http://schemas.microsoft.com/office/drawing/2014/main" id="{32C73356-17DD-4111-8488-CF32A35B0BC5}"/>
              </a:ext>
            </a:extLst>
          </p:cNvPr>
          <p:cNvSpPr txBox="1"/>
          <p:nvPr/>
        </p:nvSpPr>
        <p:spPr>
          <a:xfrm>
            <a:off x="7012761" y="4381118"/>
            <a:ext cx="3804503" cy="1200329"/>
          </a:xfrm>
          <a:prstGeom prst="rect">
            <a:avLst/>
          </a:prstGeom>
          <a:solidFill>
            <a:srgbClr val="6FBE43">
              <a:alpha val="25098"/>
            </a:srgbClr>
          </a:solidFill>
        </p:spPr>
        <p:txBody>
          <a:bodyPr wrap="none" rtlCol="0">
            <a:spAutoFit/>
          </a:bodyPr>
          <a:lstStyle/>
          <a:p>
            <a:r>
              <a:rPr lang="en-US" sz="2400" dirty="0">
                <a:latin typeface="Segoe UI Light" panose="020B0502040204020203" pitchFamily="34" charset="0"/>
                <a:cs typeface="Segoe UI Light" panose="020B0502040204020203" pitchFamily="34" charset="0"/>
              </a:rPr>
              <a:t>Stock Price: $88.79</a:t>
            </a:r>
          </a:p>
          <a:p>
            <a:r>
              <a:rPr lang="en-US" sz="2400" dirty="0">
                <a:latin typeface="Segoe UI Light" panose="020B0502040204020203" pitchFamily="34" charset="0"/>
                <a:cs typeface="Segoe UI Light" panose="020B0502040204020203" pitchFamily="34" charset="0"/>
              </a:rPr>
              <a:t>Shares Outstanding: 27.87m</a:t>
            </a:r>
          </a:p>
          <a:p>
            <a:r>
              <a:rPr lang="en-US" sz="2400" dirty="0">
                <a:latin typeface="Segoe UI Light" panose="020B0502040204020203" pitchFamily="34" charset="0"/>
                <a:cs typeface="Segoe UI Light" panose="020B0502040204020203" pitchFamily="34" charset="0"/>
              </a:rPr>
              <a:t>Market Cap: $2.47b</a:t>
            </a:r>
          </a:p>
        </p:txBody>
      </p:sp>
      <p:sp>
        <p:nvSpPr>
          <p:cNvPr id="3" name="TextBox 2">
            <a:extLst>
              <a:ext uri="{FF2B5EF4-FFF2-40B4-BE49-F238E27FC236}">
                <a16:creationId xmlns:a16="http://schemas.microsoft.com/office/drawing/2014/main" id="{F7AB384A-7AC3-4F44-B568-1A8C62693709}"/>
              </a:ext>
            </a:extLst>
          </p:cNvPr>
          <p:cNvSpPr txBox="1"/>
          <p:nvPr/>
        </p:nvSpPr>
        <p:spPr>
          <a:xfrm>
            <a:off x="901148" y="1386275"/>
            <a:ext cx="2054087" cy="261610"/>
          </a:xfrm>
          <a:prstGeom prst="rect">
            <a:avLst/>
          </a:prstGeom>
          <a:noFill/>
        </p:spPr>
        <p:txBody>
          <a:bodyPr wrap="square" rtlCol="0">
            <a:spAutoFit/>
          </a:bodyPr>
          <a:lstStyle/>
          <a:p>
            <a:r>
              <a:rPr lang="en-US" sz="1100" dirty="0"/>
              <a:t>Revenue</a:t>
            </a:r>
          </a:p>
        </p:txBody>
      </p:sp>
    </p:spTree>
    <p:extLst>
      <p:ext uri="{BB962C8B-B14F-4D97-AF65-F5344CB8AC3E}">
        <p14:creationId xmlns:p14="http://schemas.microsoft.com/office/powerpoint/2010/main" val="318335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FCA-760F-4BDE-8937-875734AF6E12}"/>
              </a:ext>
            </a:extLst>
          </p:cNvPr>
          <p:cNvSpPr>
            <a:spLocks noGrp="1"/>
          </p:cNvSpPr>
          <p:nvPr>
            <p:ph type="title"/>
          </p:nvPr>
        </p:nvSpPr>
        <p:spPr/>
        <p:txBody>
          <a:bodyPr/>
          <a:lstStyle/>
          <a:p>
            <a:r>
              <a:rPr lang="en-US" dirty="0"/>
              <a:t>Competitor Benchmark</a:t>
            </a:r>
          </a:p>
        </p:txBody>
      </p:sp>
      <p:graphicFrame>
        <p:nvGraphicFramePr>
          <p:cNvPr id="4" name="Content Placeholder 3">
            <a:extLst>
              <a:ext uri="{FF2B5EF4-FFF2-40B4-BE49-F238E27FC236}">
                <a16:creationId xmlns:a16="http://schemas.microsoft.com/office/drawing/2014/main" id="{5E10EA79-EE3F-4C07-8F66-41A34DD1290D}"/>
              </a:ext>
            </a:extLst>
          </p:cNvPr>
          <p:cNvGraphicFramePr>
            <a:graphicFrameLocks noGrp="1"/>
          </p:cNvGraphicFramePr>
          <p:nvPr>
            <p:ph idx="1"/>
            <p:extLst>
              <p:ext uri="{D42A27DB-BD31-4B8C-83A1-F6EECF244321}">
                <p14:modId xmlns:p14="http://schemas.microsoft.com/office/powerpoint/2010/main" val="332765109"/>
              </p:ext>
            </p:extLst>
          </p:nvPr>
        </p:nvGraphicFramePr>
        <p:xfrm>
          <a:off x="734646" y="2042160"/>
          <a:ext cx="10525370" cy="2773680"/>
        </p:xfrm>
        <a:graphic>
          <a:graphicData uri="http://schemas.openxmlformats.org/drawingml/2006/table">
            <a:tbl>
              <a:tblPr firstRow="1" bandRow="1">
                <a:tableStyleId>{93296810-A885-4BE3-A3E7-6D5BEEA58F35}</a:tableStyleId>
              </a:tblPr>
              <a:tblGrid>
                <a:gridCol w="2105074">
                  <a:extLst>
                    <a:ext uri="{9D8B030D-6E8A-4147-A177-3AD203B41FA5}">
                      <a16:colId xmlns:a16="http://schemas.microsoft.com/office/drawing/2014/main" val="75062426"/>
                    </a:ext>
                  </a:extLst>
                </a:gridCol>
                <a:gridCol w="2105074">
                  <a:extLst>
                    <a:ext uri="{9D8B030D-6E8A-4147-A177-3AD203B41FA5}">
                      <a16:colId xmlns:a16="http://schemas.microsoft.com/office/drawing/2014/main" val="3791106261"/>
                    </a:ext>
                  </a:extLst>
                </a:gridCol>
                <a:gridCol w="2105074">
                  <a:extLst>
                    <a:ext uri="{9D8B030D-6E8A-4147-A177-3AD203B41FA5}">
                      <a16:colId xmlns:a16="http://schemas.microsoft.com/office/drawing/2014/main" val="1999926772"/>
                    </a:ext>
                  </a:extLst>
                </a:gridCol>
                <a:gridCol w="2105074">
                  <a:extLst>
                    <a:ext uri="{9D8B030D-6E8A-4147-A177-3AD203B41FA5}">
                      <a16:colId xmlns:a16="http://schemas.microsoft.com/office/drawing/2014/main" val="1232132936"/>
                    </a:ext>
                  </a:extLst>
                </a:gridCol>
                <a:gridCol w="2105074">
                  <a:extLst>
                    <a:ext uri="{9D8B030D-6E8A-4147-A177-3AD203B41FA5}">
                      <a16:colId xmlns:a16="http://schemas.microsoft.com/office/drawing/2014/main" val="1831737629"/>
                    </a:ext>
                  </a:extLst>
                </a:gridCol>
              </a:tblGrid>
              <a:tr h="372393">
                <a:tc>
                  <a:txBody>
                    <a:bodyPr/>
                    <a:lstStyle/>
                    <a:p>
                      <a:r>
                        <a:rPr lang="en-US" sz="2000" dirty="0">
                          <a:latin typeface="Segoe UI Light" panose="020B0502040204020203" pitchFamily="34" charset="0"/>
                          <a:cs typeface="Segoe UI Light" panose="020B0502040204020203" pitchFamily="34" charset="0"/>
                        </a:rPr>
                        <a:t>Company</a:t>
                      </a:r>
                    </a:p>
                  </a:txBody>
                  <a:tcPr/>
                </a:tc>
                <a:tc>
                  <a:txBody>
                    <a:bodyPr/>
                    <a:lstStyle/>
                    <a:p>
                      <a:r>
                        <a:rPr lang="en-US" sz="2000" dirty="0">
                          <a:latin typeface="Segoe UI Light" panose="020B0502040204020203" pitchFamily="34" charset="0"/>
                          <a:cs typeface="Segoe UI Light" panose="020B0502040204020203" pitchFamily="34" charset="0"/>
                        </a:rPr>
                        <a:t>Forward P/E</a:t>
                      </a:r>
                    </a:p>
                  </a:txBody>
                  <a:tcPr/>
                </a:tc>
                <a:tc>
                  <a:txBody>
                    <a:bodyPr/>
                    <a:lstStyle/>
                    <a:p>
                      <a:r>
                        <a:rPr lang="en-US" sz="2000" dirty="0">
                          <a:latin typeface="Segoe UI Light" panose="020B0502040204020203" pitchFamily="34" charset="0"/>
                          <a:cs typeface="Segoe UI Light" panose="020B0502040204020203" pitchFamily="34" charset="0"/>
                        </a:rPr>
                        <a:t>Price/Sales (</a:t>
                      </a:r>
                      <a:r>
                        <a:rPr lang="en-US" sz="2000" dirty="0" err="1">
                          <a:latin typeface="Segoe UI Light" panose="020B0502040204020203" pitchFamily="34" charset="0"/>
                          <a:cs typeface="Segoe UI Light" panose="020B0502040204020203" pitchFamily="34" charset="0"/>
                        </a:rPr>
                        <a:t>ttm</a:t>
                      </a:r>
                      <a:r>
                        <a:rPr lang="en-US" sz="2000" dirty="0">
                          <a:latin typeface="Segoe UI Light" panose="020B0502040204020203" pitchFamily="34" charset="0"/>
                          <a:cs typeface="Segoe UI Light" panose="020B0502040204020203" pitchFamily="34" charset="0"/>
                        </a:rPr>
                        <a:t>)</a:t>
                      </a:r>
                    </a:p>
                  </a:txBody>
                  <a:tcPr/>
                </a:tc>
                <a:tc>
                  <a:txBody>
                    <a:bodyPr/>
                    <a:lstStyle/>
                    <a:p>
                      <a:r>
                        <a:rPr lang="en-US" sz="2000" dirty="0">
                          <a:latin typeface="Segoe UI Light" panose="020B0502040204020203" pitchFamily="34" charset="0"/>
                          <a:cs typeface="Segoe UI Light" panose="020B0502040204020203" pitchFamily="34" charset="0"/>
                        </a:rPr>
                        <a:t>Market Cap</a:t>
                      </a:r>
                    </a:p>
                  </a:txBody>
                  <a:tcPr/>
                </a:tc>
                <a:tc>
                  <a:txBody>
                    <a:bodyPr/>
                    <a:lstStyle/>
                    <a:p>
                      <a:r>
                        <a:rPr lang="en-US" sz="2000" dirty="0">
                          <a:latin typeface="Segoe UI Light" panose="020B0502040204020203" pitchFamily="34" charset="0"/>
                          <a:cs typeface="Segoe UI Light" panose="020B0502040204020203" pitchFamily="34" charset="0"/>
                        </a:rPr>
                        <a:t>Revenue (</a:t>
                      </a:r>
                      <a:r>
                        <a:rPr lang="en-US" sz="2000" dirty="0" err="1">
                          <a:latin typeface="Segoe UI Light" panose="020B0502040204020203" pitchFamily="34" charset="0"/>
                          <a:cs typeface="Segoe UI Light" panose="020B0502040204020203" pitchFamily="34" charset="0"/>
                        </a:rPr>
                        <a:t>ttm</a:t>
                      </a:r>
                      <a:r>
                        <a:rPr lang="en-US" sz="2000" dirty="0">
                          <a:latin typeface="Segoe UI Light" panose="020B0502040204020203" pitchFamily="34" charset="0"/>
                          <a:cs typeface="Segoe UI Light" panose="020B0502040204020203" pitchFamily="34" charset="0"/>
                        </a:rPr>
                        <a:t>)</a:t>
                      </a:r>
                    </a:p>
                  </a:txBody>
                  <a:tcPr/>
                </a:tc>
                <a:extLst>
                  <a:ext uri="{0D108BD9-81ED-4DB2-BD59-A6C34878D82A}">
                    <a16:rowId xmlns:a16="http://schemas.microsoft.com/office/drawing/2014/main" val="2258981522"/>
                  </a:ext>
                </a:extLst>
              </a:tr>
              <a:tr h="372393">
                <a:tc>
                  <a:txBody>
                    <a:bodyPr/>
                    <a:lstStyle/>
                    <a:p>
                      <a:r>
                        <a:rPr lang="en-US" sz="2000" dirty="0">
                          <a:latin typeface="Segoe UI Light" panose="020B0502040204020203" pitchFamily="34" charset="0"/>
                          <a:cs typeface="Segoe UI Light" panose="020B0502040204020203" pitchFamily="34" charset="0"/>
                        </a:rPr>
                        <a:t>iRobot</a:t>
                      </a:r>
                    </a:p>
                  </a:txBody>
                  <a:tcPr/>
                </a:tc>
                <a:tc>
                  <a:txBody>
                    <a:bodyPr/>
                    <a:lstStyle/>
                    <a:p>
                      <a:r>
                        <a:rPr lang="en-US" sz="2000" dirty="0">
                          <a:latin typeface="Segoe UI Light" panose="020B0502040204020203" pitchFamily="34" charset="0"/>
                          <a:cs typeface="Segoe UI Light" panose="020B0502040204020203" pitchFamily="34" charset="0"/>
                        </a:rPr>
                        <a:t>33.25</a:t>
                      </a:r>
                    </a:p>
                  </a:txBody>
                  <a:tcPr/>
                </a:tc>
                <a:tc>
                  <a:txBody>
                    <a:bodyPr/>
                    <a:lstStyle/>
                    <a:p>
                      <a:r>
                        <a:rPr lang="en-US" sz="2000" dirty="0">
                          <a:latin typeface="Segoe UI Light" panose="020B0502040204020203" pitchFamily="34" charset="0"/>
                          <a:cs typeface="Segoe UI Light" panose="020B0502040204020203" pitchFamily="34" charset="0"/>
                        </a:rPr>
                        <a:t>3.22</a:t>
                      </a:r>
                    </a:p>
                  </a:txBody>
                  <a:tcPr/>
                </a:tc>
                <a:tc>
                  <a:txBody>
                    <a:bodyPr/>
                    <a:lstStyle/>
                    <a:p>
                      <a:r>
                        <a:rPr lang="en-US" sz="2000" dirty="0">
                          <a:latin typeface="Segoe UI Light" panose="020B0502040204020203" pitchFamily="34" charset="0"/>
                          <a:cs typeface="Segoe UI Light" panose="020B0502040204020203" pitchFamily="34" charset="0"/>
                        </a:rPr>
                        <a:t>2.47b</a:t>
                      </a:r>
                    </a:p>
                  </a:txBody>
                  <a:tcPr/>
                </a:tc>
                <a:tc>
                  <a:txBody>
                    <a:bodyPr/>
                    <a:lstStyle/>
                    <a:p>
                      <a:r>
                        <a:rPr lang="en-US" sz="2000" dirty="0">
                          <a:latin typeface="Segoe UI Light" panose="020B0502040204020203" pitchFamily="34" charset="0"/>
                          <a:cs typeface="Segoe UI Light" panose="020B0502040204020203" pitchFamily="34" charset="0"/>
                        </a:rPr>
                        <a:t>769.51m</a:t>
                      </a:r>
                    </a:p>
                  </a:txBody>
                  <a:tcPr/>
                </a:tc>
                <a:extLst>
                  <a:ext uri="{0D108BD9-81ED-4DB2-BD59-A6C34878D82A}">
                    <a16:rowId xmlns:a16="http://schemas.microsoft.com/office/drawing/2014/main" val="1634802331"/>
                  </a:ext>
                </a:extLst>
              </a:tr>
              <a:tr h="372393">
                <a:tc>
                  <a:txBody>
                    <a:bodyPr/>
                    <a:lstStyle/>
                    <a:p>
                      <a:r>
                        <a:rPr lang="en-US" sz="2000" dirty="0">
                          <a:latin typeface="Segoe UI Light" panose="020B0502040204020203" pitchFamily="34" charset="0"/>
                          <a:cs typeface="Segoe UI Light" panose="020B0502040204020203" pitchFamily="34" charset="0"/>
                        </a:rPr>
                        <a:t>Philips</a:t>
                      </a:r>
                    </a:p>
                  </a:txBody>
                  <a:tcPr/>
                </a:tc>
                <a:tc>
                  <a:txBody>
                    <a:bodyPr/>
                    <a:lstStyle/>
                    <a:p>
                      <a:r>
                        <a:rPr lang="en-US" sz="2000" dirty="0">
                          <a:latin typeface="Segoe UI Light" panose="020B0502040204020203" pitchFamily="34" charset="0"/>
                          <a:cs typeface="Segoe UI Light" panose="020B0502040204020203" pitchFamily="34" charset="0"/>
                        </a:rPr>
                        <a:t>19.64</a:t>
                      </a:r>
                    </a:p>
                  </a:txBody>
                  <a:tcPr/>
                </a:tc>
                <a:tc>
                  <a:txBody>
                    <a:bodyPr/>
                    <a:lstStyle/>
                    <a:p>
                      <a:r>
                        <a:rPr lang="en-US" sz="2000" dirty="0">
                          <a:latin typeface="Segoe UI Light" panose="020B0502040204020203" pitchFamily="34" charset="0"/>
                          <a:cs typeface="Segoe UI Light" panose="020B0502040204020203" pitchFamily="34" charset="0"/>
                        </a:rPr>
                        <a:t>1.26</a:t>
                      </a:r>
                    </a:p>
                  </a:txBody>
                  <a:tcPr/>
                </a:tc>
                <a:tc>
                  <a:txBody>
                    <a:bodyPr/>
                    <a:lstStyle/>
                    <a:p>
                      <a:r>
                        <a:rPr lang="en-US" sz="2000" dirty="0">
                          <a:latin typeface="Segoe UI Light" panose="020B0502040204020203" pitchFamily="34" charset="0"/>
                          <a:cs typeface="Segoe UI Light" panose="020B0502040204020203" pitchFamily="34" charset="0"/>
                        </a:rPr>
                        <a:t>31.32b</a:t>
                      </a:r>
                    </a:p>
                  </a:txBody>
                  <a:tcPr/>
                </a:tc>
                <a:tc>
                  <a:txBody>
                    <a:bodyPr/>
                    <a:lstStyle/>
                    <a:p>
                      <a:r>
                        <a:rPr lang="en-US" sz="2000" dirty="0">
                          <a:latin typeface="Segoe UI Light" panose="020B0502040204020203" pitchFamily="34" charset="0"/>
                          <a:cs typeface="Segoe UI Light" panose="020B0502040204020203" pitchFamily="34" charset="0"/>
                        </a:rPr>
                        <a:t>24.88b</a:t>
                      </a:r>
                    </a:p>
                  </a:txBody>
                  <a:tcPr/>
                </a:tc>
                <a:extLst>
                  <a:ext uri="{0D108BD9-81ED-4DB2-BD59-A6C34878D82A}">
                    <a16:rowId xmlns:a16="http://schemas.microsoft.com/office/drawing/2014/main" val="993489092"/>
                  </a:ext>
                </a:extLst>
              </a:tr>
              <a:tr h="372393">
                <a:tc>
                  <a:txBody>
                    <a:bodyPr/>
                    <a:lstStyle/>
                    <a:p>
                      <a:r>
                        <a:rPr lang="en-US" sz="2000" dirty="0">
                          <a:latin typeface="Segoe UI Light" panose="020B0502040204020203" pitchFamily="34" charset="0"/>
                          <a:cs typeface="Segoe UI Light" panose="020B0502040204020203" pitchFamily="34" charset="0"/>
                        </a:rPr>
                        <a:t>Whirlpool</a:t>
                      </a:r>
                    </a:p>
                  </a:txBody>
                  <a:tcPr/>
                </a:tc>
                <a:tc>
                  <a:txBody>
                    <a:bodyPr/>
                    <a:lstStyle/>
                    <a:p>
                      <a:r>
                        <a:rPr lang="en-US" sz="2000" dirty="0">
                          <a:latin typeface="Segoe UI Light" panose="020B0502040204020203" pitchFamily="34" charset="0"/>
                          <a:cs typeface="Segoe UI Light" panose="020B0502040204020203" pitchFamily="34" charset="0"/>
                        </a:rPr>
                        <a:t>10.83</a:t>
                      </a:r>
                    </a:p>
                  </a:txBody>
                  <a:tcPr/>
                </a:tc>
                <a:tc>
                  <a:txBody>
                    <a:bodyPr/>
                    <a:lstStyle/>
                    <a:p>
                      <a:r>
                        <a:rPr lang="en-US" sz="2000" dirty="0">
                          <a:latin typeface="Segoe UI Light" panose="020B0502040204020203" pitchFamily="34" charset="0"/>
                          <a:cs typeface="Segoe UI Light" panose="020B0502040204020203" pitchFamily="34" charset="0"/>
                        </a:rPr>
                        <a:t>0.57</a:t>
                      </a:r>
                    </a:p>
                  </a:txBody>
                  <a:tcPr/>
                </a:tc>
                <a:tc>
                  <a:txBody>
                    <a:bodyPr/>
                    <a:lstStyle/>
                    <a:p>
                      <a:r>
                        <a:rPr lang="en-US" sz="2000" dirty="0">
                          <a:latin typeface="Segoe UI Light" panose="020B0502040204020203" pitchFamily="34" charset="0"/>
                          <a:cs typeface="Segoe UI Light" panose="020B0502040204020203" pitchFamily="34" charset="0"/>
                        </a:rPr>
                        <a:t>12.04b</a:t>
                      </a:r>
                    </a:p>
                  </a:txBody>
                  <a:tcPr/>
                </a:tc>
                <a:tc>
                  <a:txBody>
                    <a:bodyPr/>
                    <a:lstStyle/>
                    <a:p>
                      <a:r>
                        <a:rPr lang="en-US" sz="2000" dirty="0">
                          <a:latin typeface="Segoe UI Light" panose="020B0502040204020203" pitchFamily="34" charset="0"/>
                          <a:cs typeface="Segoe UI Light" panose="020B0502040204020203" pitchFamily="34" charset="0"/>
                        </a:rPr>
                        <a:t>21.21b</a:t>
                      </a:r>
                    </a:p>
                  </a:txBody>
                  <a:tcPr/>
                </a:tc>
                <a:extLst>
                  <a:ext uri="{0D108BD9-81ED-4DB2-BD59-A6C34878D82A}">
                    <a16:rowId xmlns:a16="http://schemas.microsoft.com/office/drawing/2014/main" val="1959965257"/>
                  </a:ext>
                </a:extLst>
              </a:tr>
              <a:tr h="372393">
                <a:tc>
                  <a:txBody>
                    <a:bodyPr/>
                    <a:lstStyle/>
                    <a:p>
                      <a:r>
                        <a:rPr lang="en-US" sz="2000" dirty="0">
                          <a:latin typeface="Segoe UI Light" panose="020B0502040204020203" pitchFamily="34" charset="0"/>
                          <a:cs typeface="Segoe UI Light" panose="020B0502040204020203" pitchFamily="34" charset="0"/>
                        </a:rPr>
                        <a:t>Emerson Electric</a:t>
                      </a:r>
                    </a:p>
                  </a:txBody>
                  <a:tcPr/>
                </a:tc>
                <a:tc>
                  <a:txBody>
                    <a:bodyPr/>
                    <a:lstStyle/>
                    <a:p>
                      <a:r>
                        <a:rPr lang="en-US" sz="2000" dirty="0">
                          <a:latin typeface="Segoe UI Light" panose="020B0502040204020203" pitchFamily="34" charset="0"/>
                          <a:cs typeface="Segoe UI Light" panose="020B0502040204020203" pitchFamily="34" charset="0"/>
                        </a:rPr>
                        <a:t>21.83</a:t>
                      </a:r>
                    </a:p>
                  </a:txBody>
                  <a:tcPr/>
                </a:tc>
                <a:tc>
                  <a:txBody>
                    <a:bodyPr/>
                    <a:lstStyle/>
                    <a:p>
                      <a:r>
                        <a:rPr lang="en-US" sz="2000" dirty="0">
                          <a:latin typeface="Segoe UI Light" panose="020B0502040204020203" pitchFamily="34" charset="0"/>
                          <a:cs typeface="Segoe UI Light" panose="020B0502040204020203" pitchFamily="34" charset="0"/>
                        </a:rPr>
                        <a:t>3.06</a:t>
                      </a:r>
                    </a:p>
                  </a:txBody>
                  <a:tcPr/>
                </a:tc>
                <a:tc>
                  <a:txBody>
                    <a:bodyPr/>
                    <a:lstStyle/>
                    <a:p>
                      <a:r>
                        <a:rPr lang="en-US" sz="2000" dirty="0">
                          <a:latin typeface="Segoe UI Light" panose="020B0502040204020203" pitchFamily="34" charset="0"/>
                          <a:cs typeface="Segoe UI Light" panose="020B0502040204020203" pitchFamily="34" charset="0"/>
                        </a:rPr>
                        <a:t>46.71b</a:t>
                      </a:r>
                    </a:p>
                  </a:txBody>
                  <a:tcPr/>
                </a:tc>
                <a:tc>
                  <a:txBody>
                    <a:bodyPr/>
                    <a:lstStyle/>
                    <a:p>
                      <a:r>
                        <a:rPr lang="en-US" sz="2000" dirty="0">
                          <a:latin typeface="Segoe UI Light" panose="020B0502040204020203" pitchFamily="34" charset="0"/>
                          <a:cs typeface="Segoe UI Light" panose="020B0502040204020203" pitchFamily="34" charset="0"/>
                        </a:rPr>
                        <a:t>15.26b</a:t>
                      </a:r>
                    </a:p>
                  </a:txBody>
                  <a:tcPr/>
                </a:tc>
                <a:extLst>
                  <a:ext uri="{0D108BD9-81ED-4DB2-BD59-A6C34878D82A}">
                    <a16:rowId xmlns:a16="http://schemas.microsoft.com/office/drawing/2014/main" val="2847085074"/>
                  </a:ext>
                </a:extLst>
              </a:tr>
              <a:tr h="372393">
                <a:tc>
                  <a:txBody>
                    <a:bodyPr/>
                    <a:lstStyle/>
                    <a:p>
                      <a:r>
                        <a:rPr lang="en-US" sz="2000" dirty="0">
                          <a:latin typeface="Segoe UI Light" panose="020B0502040204020203" pitchFamily="34" charset="0"/>
                          <a:cs typeface="Segoe UI Light" panose="020B0502040204020203" pitchFamily="34" charset="0"/>
                        </a:rPr>
                        <a:t>General Electric</a:t>
                      </a:r>
                    </a:p>
                  </a:txBody>
                  <a:tcPr/>
                </a:tc>
                <a:tc>
                  <a:txBody>
                    <a:bodyPr/>
                    <a:lstStyle/>
                    <a:p>
                      <a:r>
                        <a:rPr lang="en-US" sz="2000" dirty="0">
                          <a:latin typeface="Segoe UI Light" panose="020B0502040204020203" pitchFamily="34" charset="0"/>
                          <a:cs typeface="Segoe UI Light" panose="020B0502040204020203" pitchFamily="34" charset="0"/>
                        </a:rPr>
                        <a:t>16.10</a:t>
                      </a:r>
                    </a:p>
                  </a:txBody>
                  <a:tcPr/>
                </a:tc>
                <a:tc>
                  <a:txBody>
                    <a:bodyPr/>
                    <a:lstStyle/>
                    <a:p>
                      <a:r>
                        <a:rPr lang="en-US" sz="2000" dirty="0">
                          <a:latin typeface="Segoe UI Light" panose="020B0502040204020203" pitchFamily="34" charset="0"/>
                          <a:cs typeface="Segoe UI Light" panose="020B0502040204020203" pitchFamily="34" charset="0"/>
                        </a:rPr>
                        <a:t>1.16</a:t>
                      </a:r>
                    </a:p>
                  </a:txBody>
                  <a:tcPr/>
                </a:tc>
                <a:tc>
                  <a:txBody>
                    <a:bodyPr/>
                    <a:lstStyle/>
                    <a:p>
                      <a:r>
                        <a:rPr lang="en-US" sz="2000" dirty="0">
                          <a:latin typeface="Segoe UI Light" panose="020B0502040204020203" pitchFamily="34" charset="0"/>
                          <a:cs typeface="Segoe UI Light" panose="020B0502040204020203" pitchFamily="34" charset="0"/>
                        </a:rPr>
                        <a:t>141.01b</a:t>
                      </a:r>
                    </a:p>
                  </a:txBody>
                  <a:tcPr/>
                </a:tc>
                <a:tc>
                  <a:txBody>
                    <a:bodyPr/>
                    <a:lstStyle/>
                    <a:p>
                      <a:r>
                        <a:rPr lang="en-US" sz="2000" dirty="0">
                          <a:latin typeface="Segoe UI Light" panose="020B0502040204020203" pitchFamily="34" charset="0"/>
                          <a:cs typeface="Segoe UI Light" panose="020B0502040204020203" pitchFamily="34" charset="0"/>
                        </a:rPr>
                        <a:t>121.31b</a:t>
                      </a:r>
                    </a:p>
                  </a:txBody>
                  <a:tcPr/>
                </a:tc>
                <a:extLst>
                  <a:ext uri="{0D108BD9-81ED-4DB2-BD59-A6C34878D82A}">
                    <a16:rowId xmlns:a16="http://schemas.microsoft.com/office/drawing/2014/main" val="1959878315"/>
                  </a:ext>
                </a:extLst>
              </a:tr>
              <a:tr h="372393">
                <a:tc>
                  <a:txBody>
                    <a:bodyPr/>
                    <a:lstStyle/>
                    <a:p>
                      <a:r>
                        <a:rPr lang="en-US" sz="2000" dirty="0">
                          <a:latin typeface="Segoe UI Light" panose="020B0502040204020203" pitchFamily="34" charset="0"/>
                          <a:cs typeface="Segoe UI Light" panose="020B0502040204020203" pitchFamily="34" charset="0"/>
                        </a:rPr>
                        <a:t>Sony</a:t>
                      </a:r>
                    </a:p>
                  </a:txBody>
                  <a:tcPr/>
                </a:tc>
                <a:tc>
                  <a:txBody>
                    <a:bodyPr/>
                    <a:lstStyle/>
                    <a:p>
                      <a:r>
                        <a:rPr lang="en-US" sz="2000" dirty="0">
                          <a:latin typeface="Segoe UI Light" panose="020B0502040204020203" pitchFamily="34" charset="0"/>
                          <a:cs typeface="Segoe UI Light" panose="020B0502040204020203" pitchFamily="34" charset="0"/>
                        </a:rPr>
                        <a:t>17.26</a:t>
                      </a:r>
                    </a:p>
                  </a:txBody>
                  <a:tcPr/>
                </a:tc>
                <a:tc>
                  <a:txBody>
                    <a:bodyPr/>
                    <a:lstStyle/>
                    <a:p>
                      <a:r>
                        <a:rPr lang="en-US" sz="2000" dirty="0">
                          <a:latin typeface="Segoe UI Light" panose="020B0502040204020203" pitchFamily="34" charset="0"/>
                          <a:cs typeface="Segoe UI Light" panose="020B0502040204020203" pitchFamily="34" charset="0"/>
                        </a:rPr>
                        <a:t>0.85</a:t>
                      </a:r>
                    </a:p>
                  </a:txBody>
                  <a:tcPr/>
                </a:tc>
                <a:tc>
                  <a:txBody>
                    <a:bodyPr/>
                    <a:lstStyle/>
                    <a:p>
                      <a:r>
                        <a:rPr lang="en-US" sz="2000" dirty="0">
                          <a:latin typeface="Segoe UI Light" panose="020B0502040204020203" pitchFamily="34" charset="0"/>
                          <a:cs typeface="Segoe UI Light" panose="020B0502040204020203" pitchFamily="34" charset="0"/>
                        </a:rPr>
                        <a:t>63.41b</a:t>
                      </a:r>
                    </a:p>
                  </a:txBody>
                  <a:tcPr/>
                </a:tc>
                <a:tc>
                  <a:txBody>
                    <a:bodyPr/>
                    <a:lstStyle/>
                    <a:p>
                      <a:r>
                        <a:rPr lang="en-US" sz="2000" dirty="0">
                          <a:latin typeface="Segoe UI Light" panose="020B0502040204020203" pitchFamily="34" charset="0"/>
                          <a:cs typeface="Segoe UI Light" panose="020B0502040204020203" pitchFamily="34" charset="0"/>
                        </a:rPr>
                        <a:t>74.33b</a:t>
                      </a:r>
                    </a:p>
                  </a:txBody>
                  <a:tcPr/>
                </a:tc>
                <a:extLst>
                  <a:ext uri="{0D108BD9-81ED-4DB2-BD59-A6C34878D82A}">
                    <a16:rowId xmlns:a16="http://schemas.microsoft.com/office/drawing/2014/main" val="4059743993"/>
                  </a:ext>
                </a:extLst>
              </a:tr>
            </a:tbl>
          </a:graphicData>
        </a:graphic>
      </p:graphicFrame>
      <p:sp>
        <p:nvSpPr>
          <p:cNvPr id="6" name="Star: 5 Points 5">
            <a:extLst>
              <a:ext uri="{FF2B5EF4-FFF2-40B4-BE49-F238E27FC236}">
                <a16:creationId xmlns:a16="http://schemas.microsoft.com/office/drawing/2014/main" id="{8267BB8D-EC1D-49CA-A622-9A8F521A11D1}"/>
              </a:ext>
            </a:extLst>
          </p:cNvPr>
          <p:cNvSpPr/>
          <p:nvPr/>
        </p:nvSpPr>
        <p:spPr>
          <a:xfrm>
            <a:off x="3579445" y="2461846"/>
            <a:ext cx="296985" cy="31261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0526770-240A-4093-80DE-642C24A1CD83}"/>
              </a:ext>
            </a:extLst>
          </p:cNvPr>
          <p:cNvSpPr/>
          <p:nvPr/>
        </p:nvSpPr>
        <p:spPr>
          <a:xfrm>
            <a:off x="5572368" y="2461846"/>
            <a:ext cx="296985" cy="31261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C580F5D-9A8C-4240-8279-AF4CD533C6EB}"/>
              </a:ext>
            </a:extLst>
          </p:cNvPr>
          <p:cNvSpPr/>
          <p:nvPr/>
        </p:nvSpPr>
        <p:spPr>
          <a:xfrm>
            <a:off x="5572368" y="3675966"/>
            <a:ext cx="296985" cy="31261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A89E8172-237E-43E6-A066-0986F2C7A61E}"/>
              </a:ext>
            </a:extLst>
          </p:cNvPr>
          <p:cNvSpPr/>
          <p:nvPr/>
        </p:nvSpPr>
        <p:spPr>
          <a:xfrm>
            <a:off x="7815384" y="2481029"/>
            <a:ext cx="267674" cy="29343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9E993082-046B-41A2-AD21-8F9A2DC70FA7}"/>
              </a:ext>
            </a:extLst>
          </p:cNvPr>
          <p:cNvSpPr/>
          <p:nvPr/>
        </p:nvSpPr>
        <p:spPr>
          <a:xfrm>
            <a:off x="10245969" y="2481029"/>
            <a:ext cx="267674" cy="29343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615</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Segoe UI</vt:lpstr>
      <vt:lpstr>Segoe UI Light</vt:lpstr>
      <vt:lpstr>Office Theme</vt:lpstr>
      <vt:lpstr>FIN 562 Valuation</vt:lpstr>
      <vt:lpstr>History</vt:lpstr>
      <vt:lpstr>PowerPoint Presentation</vt:lpstr>
      <vt:lpstr>IP – A Key Differentiator</vt:lpstr>
      <vt:lpstr>Robot Vacuum Cleaner (RVC) Market</vt:lpstr>
      <vt:lpstr>iRobot Share of RVC Market (KPI)</vt:lpstr>
      <vt:lpstr>PowerPoint Presentation</vt:lpstr>
      <vt:lpstr>Investor Day: Revenue, Margin, EPS</vt:lpstr>
      <vt:lpstr>Competitor Benchmark</vt:lpstr>
      <vt:lpstr>Factors That Influence Share Price</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iRobot</dc:title>
  <dc:creator>Eugene Kow</dc:creator>
  <cp:lastModifiedBy>Eugene Kow</cp:lastModifiedBy>
  <cp:revision>2</cp:revision>
  <dcterms:created xsi:type="dcterms:W3CDTF">2018-01-18T03:51:14Z</dcterms:created>
  <dcterms:modified xsi:type="dcterms:W3CDTF">2022-03-01T19:14:09Z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ekow@microsoft.com</vt:lpwstr>
  </property>
  <property fmtid="{D5CDD505-2E9C-101B-9397-08002B2CF9AE}" pid="5" name="MSIP_Label_f42aa342-8706-4288-bd11-ebb85995028c_SetDate">
    <vt:lpwstr>2018-01-18T04:12:34.2890990Z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